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03" r:id="rId5"/>
    <p:sldMasterId id="2147483708" r:id="rId6"/>
  </p:sldMasterIdLst>
  <p:notesMasterIdLst>
    <p:notesMasterId r:id="rId16"/>
  </p:notesMasterIdLst>
  <p:handoutMasterIdLst>
    <p:handoutMasterId r:id="rId17"/>
  </p:handoutMasterIdLst>
  <p:sldIdLst>
    <p:sldId id="484" r:id="rId7"/>
    <p:sldId id="767" r:id="rId8"/>
    <p:sldId id="768" r:id="rId9"/>
    <p:sldId id="769" r:id="rId10"/>
    <p:sldId id="508" r:id="rId11"/>
    <p:sldId id="710" r:id="rId12"/>
    <p:sldId id="770" r:id="rId13"/>
    <p:sldId id="494" r:id="rId14"/>
    <p:sldId id="766" r:id="rId15"/>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Grace Whiting" initials="" lastIdx="0" clrIdx="0"/>
  <p:cmAuthor id="2" name="Karen Lindsey Marshall" initials="KLM" lastIdx="2" clrIdx="1">
    <p:extLst>
      <p:ext uri="{19B8F6BF-5375-455C-9EA6-DF929625EA0E}">
        <p15:presenceInfo xmlns:p15="http://schemas.microsoft.com/office/powerpoint/2012/main" userId="S::karen@caregiving.org::b2e5830c-00e8-45d6-8a35-1070b84102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E85"/>
    <a:srgbClr val="3C9CD7"/>
    <a:srgbClr val="58595B"/>
    <a:srgbClr val="DB23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D37E6-874B-41BF-AB11-2EE4AFDF75E5}" v="12" dt="2021-07-23T23:38:48.859"/>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4" autoAdjust="0"/>
    <p:restoredTop sz="78966" autoAdjust="0"/>
  </p:normalViewPr>
  <p:slideViewPr>
    <p:cSldViewPr snapToGrid="0" snapToObjects="1">
      <p:cViewPr varScale="1">
        <p:scale>
          <a:sx n="80" d="100"/>
          <a:sy n="80" d="100"/>
        </p:scale>
        <p:origin x="233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Lindsey Marshall" userId="b2e5830c-00e8-45d6-8a35-1070b841024a" providerId="ADAL" clId="{484D37E6-874B-41BF-AB11-2EE4AFDF75E5}"/>
    <pc:docChg chg="undo custSel addSld delSld modSld sldOrd">
      <pc:chgData name="Karen Lindsey Marshall" userId="b2e5830c-00e8-45d6-8a35-1070b841024a" providerId="ADAL" clId="{484D37E6-874B-41BF-AB11-2EE4AFDF75E5}" dt="2021-07-23T23:55:40.777" v="2817" actId="20577"/>
      <pc:docMkLst>
        <pc:docMk/>
      </pc:docMkLst>
      <pc:sldChg chg="addSp modSp mod">
        <pc:chgData name="Karen Lindsey Marshall" userId="b2e5830c-00e8-45d6-8a35-1070b841024a" providerId="ADAL" clId="{484D37E6-874B-41BF-AB11-2EE4AFDF75E5}" dt="2021-07-23T23:35:46.753" v="2325" actId="1076"/>
        <pc:sldMkLst>
          <pc:docMk/>
          <pc:sldMk cId="359680072" sldId="484"/>
        </pc:sldMkLst>
        <pc:spChg chg="mod">
          <ac:chgData name="Karen Lindsey Marshall" userId="b2e5830c-00e8-45d6-8a35-1070b841024a" providerId="ADAL" clId="{484D37E6-874B-41BF-AB11-2EE4AFDF75E5}" dt="2021-07-23T23:20:25.024" v="571" actId="1076"/>
          <ac:spMkLst>
            <pc:docMk/>
            <pc:sldMk cId="359680072" sldId="484"/>
            <ac:spMk id="2" creationId="{00000000-0000-0000-0000-000000000000}"/>
          </ac:spMkLst>
        </pc:spChg>
        <pc:spChg chg="mod">
          <ac:chgData name="Karen Lindsey Marshall" userId="b2e5830c-00e8-45d6-8a35-1070b841024a" providerId="ADAL" clId="{484D37E6-874B-41BF-AB11-2EE4AFDF75E5}" dt="2021-07-23T23:10:10.802" v="84" actId="20577"/>
          <ac:spMkLst>
            <pc:docMk/>
            <pc:sldMk cId="359680072" sldId="484"/>
            <ac:spMk id="3" creationId="{00000000-0000-0000-0000-000000000000}"/>
          </ac:spMkLst>
        </pc:spChg>
        <pc:spChg chg="add mod">
          <ac:chgData name="Karen Lindsey Marshall" userId="b2e5830c-00e8-45d6-8a35-1070b841024a" providerId="ADAL" clId="{484D37E6-874B-41BF-AB11-2EE4AFDF75E5}" dt="2021-07-23T23:35:46.753" v="2325" actId="1076"/>
          <ac:spMkLst>
            <pc:docMk/>
            <pc:sldMk cId="359680072" sldId="484"/>
            <ac:spMk id="5" creationId="{CD2D72D9-1F8A-4A58-A5FB-CB38CA232F1A}"/>
          </ac:spMkLst>
        </pc:spChg>
        <pc:picChg chg="add mod">
          <ac:chgData name="Karen Lindsey Marshall" userId="b2e5830c-00e8-45d6-8a35-1070b841024a" providerId="ADAL" clId="{484D37E6-874B-41BF-AB11-2EE4AFDF75E5}" dt="2021-07-23T23:20:15.498" v="569" actId="1076"/>
          <ac:picMkLst>
            <pc:docMk/>
            <pc:sldMk cId="359680072" sldId="484"/>
            <ac:picMk id="4" creationId="{67918FFE-80D7-4AB2-B55F-606757F017C2}"/>
          </ac:picMkLst>
        </pc:picChg>
      </pc:sldChg>
      <pc:sldChg chg="modSp mod">
        <pc:chgData name="Karen Lindsey Marshall" userId="b2e5830c-00e8-45d6-8a35-1070b841024a" providerId="ADAL" clId="{484D37E6-874B-41BF-AB11-2EE4AFDF75E5}" dt="2021-07-23T23:36:30.902" v="2346" actId="20577"/>
        <pc:sldMkLst>
          <pc:docMk/>
          <pc:sldMk cId="846995086" sldId="494"/>
        </pc:sldMkLst>
        <pc:spChg chg="mod">
          <ac:chgData name="Karen Lindsey Marshall" userId="b2e5830c-00e8-45d6-8a35-1070b841024a" providerId="ADAL" clId="{484D37E6-874B-41BF-AB11-2EE4AFDF75E5}" dt="2021-07-23T23:36:30.902" v="2346" actId="20577"/>
          <ac:spMkLst>
            <pc:docMk/>
            <pc:sldMk cId="846995086" sldId="494"/>
            <ac:spMk id="2" creationId="{00000000-0000-0000-0000-000000000000}"/>
          </ac:spMkLst>
        </pc:spChg>
      </pc:sldChg>
      <pc:sldChg chg="del">
        <pc:chgData name="Karen Lindsey Marshall" userId="b2e5830c-00e8-45d6-8a35-1070b841024a" providerId="ADAL" clId="{484D37E6-874B-41BF-AB11-2EE4AFDF75E5}" dt="2021-07-23T23:36:14.426" v="2331" actId="47"/>
        <pc:sldMkLst>
          <pc:docMk/>
          <pc:sldMk cId="3780423793" sldId="499"/>
        </pc:sldMkLst>
      </pc:sldChg>
      <pc:sldChg chg="del">
        <pc:chgData name="Karen Lindsey Marshall" userId="b2e5830c-00e8-45d6-8a35-1070b841024a" providerId="ADAL" clId="{484D37E6-874B-41BF-AB11-2EE4AFDF75E5}" dt="2021-07-23T23:19:54.829" v="566" actId="47"/>
        <pc:sldMkLst>
          <pc:docMk/>
          <pc:sldMk cId="2885380573" sldId="504"/>
        </pc:sldMkLst>
      </pc:sldChg>
      <pc:sldChg chg="add del ord">
        <pc:chgData name="Karen Lindsey Marshall" userId="b2e5830c-00e8-45d6-8a35-1070b841024a" providerId="ADAL" clId="{484D37E6-874B-41BF-AB11-2EE4AFDF75E5}" dt="2021-07-23T23:32:15.405" v="2313"/>
        <pc:sldMkLst>
          <pc:docMk/>
          <pc:sldMk cId="3867848617" sldId="508"/>
        </pc:sldMkLst>
      </pc:sldChg>
      <pc:sldChg chg="del">
        <pc:chgData name="Karen Lindsey Marshall" userId="b2e5830c-00e8-45d6-8a35-1070b841024a" providerId="ADAL" clId="{484D37E6-874B-41BF-AB11-2EE4AFDF75E5}" dt="2021-07-23T23:42:43.892" v="2475" actId="47"/>
        <pc:sldMkLst>
          <pc:docMk/>
          <pc:sldMk cId="3926939676" sldId="511"/>
        </pc:sldMkLst>
      </pc:sldChg>
      <pc:sldChg chg="del">
        <pc:chgData name="Karen Lindsey Marshall" userId="b2e5830c-00e8-45d6-8a35-1070b841024a" providerId="ADAL" clId="{484D37E6-874B-41BF-AB11-2EE4AFDF75E5}" dt="2021-07-23T23:36:12.750" v="2330" actId="47"/>
        <pc:sldMkLst>
          <pc:docMk/>
          <pc:sldMk cId="2330058760" sldId="514"/>
        </pc:sldMkLst>
      </pc:sldChg>
      <pc:sldChg chg="del">
        <pc:chgData name="Karen Lindsey Marshall" userId="b2e5830c-00e8-45d6-8a35-1070b841024a" providerId="ADAL" clId="{484D37E6-874B-41BF-AB11-2EE4AFDF75E5}" dt="2021-07-23T23:19:50.299" v="562" actId="47"/>
        <pc:sldMkLst>
          <pc:docMk/>
          <pc:sldMk cId="1676770674" sldId="691"/>
        </pc:sldMkLst>
      </pc:sldChg>
      <pc:sldChg chg="del">
        <pc:chgData name="Karen Lindsey Marshall" userId="b2e5830c-00e8-45d6-8a35-1070b841024a" providerId="ADAL" clId="{484D37E6-874B-41BF-AB11-2EE4AFDF75E5}" dt="2021-07-23T23:19:51.115" v="563" actId="47"/>
        <pc:sldMkLst>
          <pc:docMk/>
          <pc:sldMk cId="1846539017" sldId="693"/>
        </pc:sldMkLst>
      </pc:sldChg>
      <pc:sldChg chg="del">
        <pc:chgData name="Karen Lindsey Marshall" userId="b2e5830c-00e8-45d6-8a35-1070b841024a" providerId="ADAL" clId="{484D37E6-874B-41BF-AB11-2EE4AFDF75E5}" dt="2021-07-23T23:19:53.414" v="565" actId="47"/>
        <pc:sldMkLst>
          <pc:docMk/>
          <pc:sldMk cId="3350896077" sldId="697"/>
        </pc:sldMkLst>
      </pc:sldChg>
      <pc:sldChg chg="del">
        <pc:chgData name="Karen Lindsey Marshall" userId="b2e5830c-00e8-45d6-8a35-1070b841024a" providerId="ADAL" clId="{484D37E6-874B-41BF-AB11-2EE4AFDF75E5}" dt="2021-07-23T23:36:06.362" v="2327" actId="47"/>
        <pc:sldMkLst>
          <pc:docMk/>
          <pc:sldMk cId="1338804909" sldId="708"/>
        </pc:sldMkLst>
      </pc:sldChg>
      <pc:sldChg chg="del">
        <pc:chgData name="Karen Lindsey Marshall" userId="b2e5830c-00e8-45d6-8a35-1070b841024a" providerId="ADAL" clId="{484D37E6-874B-41BF-AB11-2EE4AFDF75E5}" dt="2021-07-23T23:36:11.283" v="2328" actId="47"/>
        <pc:sldMkLst>
          <pc:docMk/>
          <pc:sldMk cId="2413834743" sldId="709"/>
        </pc:sldMkLst>
      </pc:sldChg>
      <pc:sldChg chg="modSp mod ord">
        <pc:chgData name="Karen Lindsey Marshall" userId="b2e5830c-00e8-45d6-8a35-1070b841024a" providerId="ADAL" clId="{484D37E6-874B-41BF-AB11-2EE4AFDF75E5}" dt="2021-07-23T23:52:19.623" v="2590" actId="6549"/>
        <pc:sldMkLst>
          <pc:docMk/>
          <pc:sldMk cId="3723958194" sldId="710"/>
        </pc:sldMkLst>
        <pc:spChg chg="mod">
          <ac:chgData name="Karen Lindsey Marshall" userId="b2e5830c-00e8-45d6-8a35-1070b841024a" providerId="ADAL" clId="{484D37E6-874B-41BF-AB11-2EE4AFDF75E5}" dt="2021-07-23T23:52:19.623" v="2590" actId="6549"/>
          <ac:spMkLst>
            <pc:docMk/>
            <pc:sldMk cId="3723958194" sldId="710"/>
            <ac:spMk id="11" creationId="{09C680BE-8E69-C94C-B62E-82E514E4B3B5}"/>
          </ac:spMkLst>
        </pc:spChg>
      </pc:sldChg>
      <pc:sldChg chg="del">
        <pc:chgData name="Karen Lindsey Marshall" userId="b2e5830c-00e8-45d6-8a35-1070b841024a" providerId="ADAL" clId="{484D37E6-874B-41BF-AB11-2EE4AFDF75E5}" dt="2021-07-23T23:36:12.043" v="2329" actId="47"/>
        <pc:sldMkLst>
          <pc:docMk/>
          <pc:sldMk cId="3149837386" sldId="761"/>
        </pc:sldMkLst>
      </pc:sldChg>
      <pc:sldChg chg="modSp add del mod">
        <pc:chgData name="Karen Lindsey Marshall" userId="b2e5830c-00e8-45d6-8a35-1070b841024a" providerId="ADAL" clId="{484D37E6-874B-41BF-AB11-2EE4AFDF75E5}" dt="2021-07-23T23:36:03.553" v="2326" actId="47"/>
        <pc:sldMkLst>
          <pc:docMk/>
          <pc:sldMk cId="3290318785" sldId="763"/>
        </pc:sldMkLst>
        <pc:picChg chg="mod">
          <ac:chgData name="Karen Lindsey Marshall" userId="b2e5830c-00e8-45d6-8a35-1070b841024a" providerId="ADAL" clId="{484D37E6-874B-41BF-AB11-2EE4AFDF75E5}" dt="2021-07-23T23:20:03.827" v="567" actId="14100"/>
          <ac:picMkLst>
            <pc:docMk/>
            <pc:sldMk cId="3290318785" sldId="763"/>
            <ac:picMk id="3" creationId="{13EAF786-93EB-41F1-BA25-9B01724586C3}"/>
          </ac:picMkLst>
        </pc:picChg>
      </pc:sldChg>
      <pc:sldChg chg="del">
        <pc:chgData name="Karen Lindsey Marshall" userId="b2e5830c-00e8-45d6-8a35-1070b841024a" providerId="ADAL" clId="{484D37E6-874B-41BF-AB11-2EE4AFDF75E5}" dt="2021-07-23T23:19:52.123" v="564" actId="47"/>
        <pc:sldMkLst>
          <pc:docMk/>
          <pc:sldMk cId="2779539733" sldId="765"/>
        </pc:sldMkLst>
      </pc:sldChg>
      <pc:sldChg chg="modSp mod modNotesTx">
        <pc:chgData name="Karen Lindsey Marshall" userId="b2e5830c-00e8-45d6-8a35-1070b841024a" providerId="ADAL" clId="{484D37E6-874B-41BF-AB11-2EE4AFDF75E5}" dt="2021-07-23T23:55:40.777" v="2817" actId="20577"/>
        <pc:sldMkLst>
          <pc:docMk/>
          <pc:sldMk cId="3606574457" sldId="767"/>
        </pc:sldMkLst>
        <pc:spChg chg="mod">
          <ac:chgData name="Karen Lindsey Marshall" userId="b2e5830c-00e8-45d6-8a35-1070b841024a" providerId="ADAL" clId="{484D37E6-874B-41BF-AB11-2EE4AFDF75E5}" dt="2021-07-23T23:29:38.072" v="1953" actId="20577"/>
          <ac:spMkLst>
            <pc:docMk/>
            <pc:sldMk cId="3606574457" sldId="767"/>
            <ac:spMk id="3" creationId="{C23A2B6A-7488-4A27-AE30-F0451FA90FB2}"/>
          </ac:spMkLst>
        </pc:spChg>
      </pc:sldChg>
      <pc:sldChg chg="addSp delSp modSp add mod ord setBg">
        <pc:chgData name="Karen Lindsey Marshall" userId="b2e5830c-00e8-45d6-8a35-1070b841024a" providerId="ADAL" clId="{484D37E6-874B-41BF-AB11-2EE4AFDF75E5}" dt="2021-07-23T23:41:35.807" v="2467" actId="15"/>
        <pc:sldMkLst>
          <pc:docMk/>
          <pc:sldMk cId="4089907332" sldId="768"/>
        </pc:sldMkLst>
        <pc:spChg chg="mod">
          <ac:chgData name="Karen Lindsey Marshall" userId="b2e5830c-00e8-45d6-8a35-1070b841024a" providerId="ADAL" clId="{484D37E6-874B-41BF-AB11-2EE4AFDF75E5}" dt="2021-07-23T23:39:48.660" v="2436" actId="20577"/>
          <ac:spMkLst>
            <pc:docMk/>
            <pc:sldMk cId="4089907332" sldId="768"/>
            <ac:spMk id="2" creationId="{BD1737AB-5273-42A8-9B37-D1C832019C0B}"/>
          </ac:spMkLst>
        </pc:spChg>
        <pc:spChg chg="mod">
          <ac:chgData name="Karen Lindsey Marshall" userId="b2e5830c-00e8-45d6-8a35-1070b841024a" providerId="ADAL" clId="{484D37E6-874B-41BF-AB11-2EE4AFDF75E5}" dt="2021-07-23T23:41:35.807" v="2467" actId="15"/>
          <ac:spMkLst>
            <pc:docMk/>
            <pc:sldMk cId="4089907332" sldId="768"/>
            <ac:spMk id="3" creationId="{C23A2B6A-7488-4A27-AE30-F0451FA90FB2}"/>
          </ac:spMkLst>
        </pc:spChg>
        <pc:spChg chg="add del">
          <ac:chgData name="Karen Lindsey Marshall" userId="b2e5830c-00e8-45d6-8a35-1070b841024a" providerId="ADAL" clId="{484D37E6-874B-41BF-AB11-2EE4AFDF75E5}" dt="2021-07-23T23:39:07.110" v="2394" actId="26606"/>
          <ac:spMkLst>
            <pc:docMk/>
            <pc:sldMk cId="4089907332" sldId="768"/>
            <ac:spMk id="9" creationId="{5E39A796-BE83-48B1-B33F-35C4A32AAB57}"/>
          </ac:spMkLst>
        </pc:spChg>
        <pc:spChg chg="add del">
          <ac:chgData name="Karen Lindsey Marshall" userId="b2e5830c-00e8-45d6-8a35-1070b841024a" providerId="ADAL" clId="{484D37E6-874B-41BF-AB11-2EE4AFDF75E5}" dt="2021-07-23T23:39:07.110" v="2394" actId="26606"/>
          <ac:spMkLst>
            <pc:docMk/>
            <pc:sldMk cId="4089907332" sldId="768"/>
            <ac:spMk id="11" creationId="{72F84B47-E267-4194-8194-831DB7B5547F}"/>
          </ac:spMkLst>
        </pc:spChg>
        <pc:picChg chg="add mod">
          <ac:chgData name="Karen Lindsey Marshall" userId="b2e5830c-00e8-45d6-8a35-1070b841024a" providerId="ADAL" clId="{484D37E6-874B-41BF-AB11-2EE4AFDF75E5}" dt="2021-07-23T23:39:27.849" v="2397" actId="1076"/>
          <ac:picMkLst>
            <pc:docMk/>
            <pc:sldMk cId="4089907332" sldId="768"/>
            <ac:picMk id="4" creationId="{6C208E8F-8B81-4C3E-A748-559DE940F139}"/>
          </ac:picMkLst>
        </pc:picChg>
      </pc:sldChg>
      <pc:sldChg chg="add">
        <pc:chgData name="Karen Lindsey Marshall" userId="b2e5830c-00e8-45d6-8a35-1070b841024a" providerId="ADAL" clId="{484D37E6-874B-41BF-AB11-2EE4AFDF75E5}" dt="2021-07-23T23:33:16.853" v="2318"/>
        <pc:sldMkLst>
          <pc:docMk/>
          <pc:sldMk cId="122878916" sldId="769"/>
        </pc:sldMkLst>
      </pc:sldChg>
      <pc:sldChg chg="add del">
        <pc:chgData name="Karen Lindsey Marshall" userId="b2e5830c-00e8-45d6-8a35-1070b841024a" providerId="ADAL" clId="{484D37E6-874B-41BF-AB11-2EE4AFDF75E5}" dt="2021-07-23T23:33:13.901" v="2317"/>
        <pc:sldMkLst>
          <pc:docMk/>
          <pc:sldMk cId="1642981928" sldId="769"/>
        </pc:sldMkLst>
      </pc:sldChg>
      <pc:sldChg chg="addSp delSp modSp add mod">
        <pc:chgData name="Karen Lindsey Marshall" userId="b2e5830c-00e8-45d6-8a35-1070b841024a" providerId="ADAL" clId="{484D37E6-874B-41BF-AB11-2EE4AFDF75E5}" dt="2021-07-23T23:42:33.092" v="2474" actId="255"/>
        <pc:sldMkLst>
          <pc:docMk/>
          <pc:sldMk cId="2761285120" sldId="770"/>
        </pc:sldMkLst>
        <pc:spChg chg="mod">
          <ac:chgData name="Karen Lindsey Marshall" userId="b2e5830c-00e8-45d6-8a35-1070b841024a" providerId="ADAL" clId="{484D37E6-874B-41BF-AB11-2EE4AFDF75E5}" dt="2021-07-23T23:37:32.008" v="2370" actId="20577"/>
          <ac:spMkLst>
            <pc:docMk/>
            <pc:sldMk cId="2761285120" sldId="770"/>
            <ac:spMk id="2" creationId="{46742878-047E-4FC3-B9E7-6CBEA88BEA68}"/>
          </ac:spMkLst>
        </pc:spChg>
        <pc:spChg chg="del mod">
          <ac:chgData name="Karen Lindsey Marshall" userId="b2e5830c-00e8-45d6-8a35-1070b841024a" providerId="ADAL" clId="{484D37E6-874B-41BF-AB11-2EE4AFDF75E5}" dt="2021-07-23T23:38:05.611" v="2375"/>
          <ac:spMkLst>
            <pc:docMk/>
            <pc:sldMk cId="2761285120" sldId="770"/>
            <ac:spMk id="3" creationId="{4241013B-62D3-4A62-B1A2-F10DFE6A7463}"/>
          </ac:spMkLst>
        </pc:spChg>
        <pc:spChg chg="add mod">
          <ac:chgData name="Karen Lindsey Marshall" userId="b2e5830c-00e8-45d6-8a35-1070b841024a" providerId="ADAL" clId="{484D37E6-874B-41BF-AB11-2EE4AFDF75E5}" dt="2021-07-23T23:42:33.092" v="2474" actId="255"/>
          <ac:spMkLst>
            <pc:docMk/>
            <pc:sldMk cId="2761285120" sldId="770"/>
            <ac:spMk id="6" creationId="{1AE027CC-7930-418E-8988-C3F9ACAA6579}"/>
          </ac:spMkLst>
        </pc:spChg>
        <pc:spChg chg="add del">
          <ac:chgData name="Karen Lindsey Marshall" userId="b2e5830c-00e8-45d6-8a35-1070b841024a" providerId="ADAL" clId="{484D37E6-874B-41BF-AB11-2EE4AFDF75E5}" dt="2021-07-23T23:40:14.690" v="2439" actId="22"/>
          <ac:spMkLst>
            <pc:docMk/>
            <pc:sldMk cId="2761285120" sldId="770"/>
            <ac:spMk id="8" creationId="{EC6687E3-7A51-45C9-B30E-903EAAB3273F}"/>
          </ac:spMkLst>
        </pc:spChg>
        <pc:picChg chg="add del mod">
          <ac:chgData name="Karen Lindsey Marshall" userId="b2e5830c-00e8-45d6-8a35-1070b841024a" providerId="ADAL" clId="{484D37E6-874B-41BF-AB11-2EE4AFDF75E5}" dt="2021-07-23T23:40:11.457" v="2437" actId="478"/>
          <ac:picMkLst>
            <pc:docMk/>
            <pc:sldMk cId="2761285120" sldId="770"/>
            <ac:picMk id="4" creationId="{A3B392AE-86EF-419D-A763-D383598894FC}"/>
          </ac:picMkLst>
        </pc:picChg>
      </pc:sldChg>
      <pc:sldChg chg="add del">
        <pc:chgData name="Karen Lindsey Marshall" userId="b2e5830c-00e8-45d6-8a35-1070b841024a" providerId="ADAL" clId="{484D37E6-874B-41BF-AB11-2EE4AFDF75E5}" dt="2021-07-23T23:37:35.756" v="2372"/>
        <pc:sldMkLst>
          <pc:docMk/>
          <pc:sldMk cId="29731018" sldId="771"/>
        </pc:sldMkLst>
      </pc:sldChg>
      <pc:sldChg chg="add del">
        <pc:chgData name="Karen Lindsey Marshall" userId="b2e5830c-00e8-45d6-8a35-1070b841024a" providerId="ADAL" clId="{484D37E6-874B-41BF-AB11-2EE4AFDF75E5}" dt="2021-07-23T23:42:56.053" v="2476" actId="47"/>
        <pc:sldMkLst>
          <pc:docMk/>
          <pc:sldMk cId="3624965113" sldId="771"/>
        </pc:sldMkLst>
      </pc:sldChg>
      <pc:sldMasterChg chg="delSldLayout">
        <pc:chgData name="Karen Lindsey Marshall" userId="b2e5830c-00e8-45d6-8a35-1070b841024a" providerId="ADAL" clId="{484D37E6-874B-41BF-AB11-2EE4AFDF75E5}" dt="2021-07-23T23:42:43.892" v="2475" actId="47"/>
        <pc:sldMasterMkLst>
          <pc:docMk/>
          <pc:sldMasterMk cId="2818924859" sldId="2147483703"/>
        </pc:sldMasterMkLst>
        <pc:sldLayoutChg chg="del">
          <pc:chgData name="Karen Lindsey Marshall" userId="b2e5830c-00e8-45d6-8a35-1070b841024a" providerId="ADAL" clId="{484D37E6-874B-41BF-AB11-2EE4AFDF75E5}" dt="2021-07-23T23:42:43.892" v="2475" actId="47"/>
          <pc:sldLayoutMkLst>
            <pc:docMk/>
            <pc:sldMasterMk cId="2818924859" sldId="2147483703"/>
            <pc:sldLayoutMk cId="454455491" sldId="2147483705"/>
          </pc:sldLayoutMkLst>
        </pc:sldLayoutChg>
      </pc:sldMasterChg>
      <pc:sldMasterChg chg="delSldLayout">
        <pc:chgData name="Karen Lindsey Marshall" userId="b2e5830c-00e8-45d6-8a35-1070b841024a" providerId="ADAL" clId="{484D37E6-874B-41BF-AB11-2EE4AFDF75E5}" dt="2021-07-23T23:19:54.829" v="566" actId="47"/>
        <pc:sldMasterMkLst>
          <pc:docMk/>
          <pc:sldMasterMk cId="832217924" sldId="2147483708"/>
        </pc:sldMasterMkLst>
        <pc:sldLayoutChg chg="del">
          <pc:chgData name="Karen Lindsey Marshall" userId="b2e5830c-00e8-45d6-8a35-1070b841024a" providerId="ADAL" clId="{484D37E6-874B-41BF-AB11-2EE4AFDF75E5}" dt="2021-07-23T23:19:54.829" v="566" actId="47"/>
          <pc:sldLayoutMkLst>
            <pc:docMk/>
            <pc:sldMasterMk cId="832217924" sldId="2147483708"/>
            <pc:sldLayoutMk cId="56564497" sldId="214748371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1A691-69E1-4532-BC9B-C253FA141E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AC17F5-D776-4F96-9AA6-0F39F25C77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D2D5D-3E0A-4700-9D28-125492D12B13}" type="datetimeFigureOut">
              <a:rPr lang="en-US" smtClean="0"/>
              <a:t>7/23/2021</a:t>
            </a:fld>
            <a:endParaRPr lang="en-US"/>
          </a:p>
        </p:txBody>
      </p:sp>
      <p:sp>
        <p:nvSpPr>
          <p:cNvPr id="4" name="Footer Placeholder 3">
            <a:extLst>
              <a:ext uri="{FF2B5EF4-FFF2-40B4-BE49-F238E27FC236}">
                <a16:creationId xmlns:a16="http://schemas.microsoft.com/office/drawing/2014/main" id="{E4140B60-B772-413B-8EA7-ABF99E35ED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DB88B6-939F-438B-A096-97D6FCB589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EDA3C9-8E39-4CEB-8DD9-DE87FA1CF37D}" type="slidenum">
              <a:rPr lang="en-US" smtClean="0"/>
              <a:t>‹#›</a:t>
            </a:fld>
            <a:endParaRPr lang="en-US"/>
          </a:p>
        </p:txBody>
      </p:sp>
    </p:spTree>
    <p:extLst>
      <p:ext uri="{BB962C8B-B14F-4D97-AF65-F5344CB8AC3E}">
        <p14:creationId xmlns:p14="http://schemas.microsoft.com/office/powerpoint/2010/main" val="188732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BD7A5-6957-3944-B760-FA6A9312C28C}" type="datetimeFigureOut">
              <a:rPr lang="en-US" smtClean="0"/>
              <a:t>7/23/2021</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49FBD-1BA8-C648-8FA1-B2EBE699F1E9}"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introductions, please briefly acknowledge the advisory committee, but no need to have them introduce themselves individually. Please invite 1 representative for each coalition to introduce their coalition (not necessarily each member, but generally) in </a:t>
            </a:r>
            <a:r>
              <a:rPr lang="en-US"/>
              <a:t>1 minute or less.</a:t>
            </a:r>
            <a:endParaRPr lang="en-US" dirty="0"/>
          </a:p>
          <a:p>
            <a:r>
              <a:rPr lang="en-US" dirty="0"/>
              <a:t>Coleton knows everyone except Miso. Miso is on vacation,  but if she doesn’t forward her bio before Wednesday, please just give Coleton a heads-up and ask the panelists to introduce themselves.</a:t>
            </a:r>
          </a:p>
          <a:p>
            <a:r>
              <a:rPr lang="en-US" dirty="0"/>
              <a:t>Maria may not be able to attend, but Leah can cover EDF’s  Campaign for Inclusive Care alone if necessary</a:t>
            </a:r>
          </a:p>
          <a:p>
            <a:r>
              <a:rPr lang="en-US" dirty="0"/>
              <a:t>During last 5 minutes: please invite one of the coalitions to offer closing remarks/</a:t>
            </a:r>
            <a:r>
              <a:rPr lang="en-US" dirty="0" err="1"/>
              <a:t>takeways</a:t>
            </a:r>
            <a:r>
              <a:rPr lang="en-US" dirty="0"/>
              <a:t>. </a:t>
            </a:r>
          </a:p>
          <a:p>
            <a:r>
              <a:rPr lang="en-US" dirty="0"/>
              <a:t>Thank you and Announcements – Please ask panelists if they mind leaving their emails in the chat. Also, please let everyone that we’ll be addressing Shared Decision Making in a forthcoming virtual gatherings or chat date </a:t>
            </a:r>
            <a:r>
              <a:rPr lang="en-US" dirty="0" err="1"/>
              <a:t>tbd</a:t>
            </a:r>
            <a:r>
              <a:rPr lang="en-US" dirty="0"/>
              <a:t>. Finally, please give a heads up that there may be some schedule adjustments for Modules 2 and 3.</a:t>
            </a:r>
          </a:p>
        </p:txBody>
      </p:sp>
      <p:sp>
        <p:nvSpPr>
          <p:cNvPr id="4" name="Slide Number Placeholder 3"/>
          <p:cNvSpPr>
            <a:spLocks noGrp="1"/>
          </p:cNvSpPr>
          <p:nvPr>
            <p:ph type="sldNum" sz="quarter" idx="5"/>
          </p:nvPr>
        </p:nvSpPr>
        <p:spPr/>
        <p:txBody>
          <a:bodyPr/>
          <a:lstStyle/>
          <a:p>
            <a:fld id="{04049FBD-1BA8-C648-8FA1-B2EBE699F1E9}" type="slidenum">
              <a:rPr lang="en-US" smtClean="0"/>
              <a:t>2</a:t>
            </a:fld>
            <a:endParaRPr lang="en-US" dirty="0"/>
          </a:p>
        </p:txBody>
      </p:sp>
    </p:spTree>
    <p:extLst>
      <p:ext uri="{BB962C8B-B14F-4D97-AF65-F5344CB8AC3E}">
        <p14:creationId xmlns:p14="http://schemas.microsoft.com/office/powerpoint/2010/main" val="203322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7</a:t>
            </a:fld>
            <a:endParaRPr lang="en-US" dirty="0"/>
          </a:p>
        </p:txBody>
      </p:sp>
    </p:spTree>
    <p:extLst>
      <p:ext uri="{BB962C8B-B14F-4D97-AF65-F5344CB8AC3E}">
        <p14:creationId xmlns:p14="http://schemas.microsoft.com/office/powerpoint/2010/main" val="107203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0146" y="2467765"/>
            <a:ext cx="5783580" cy="2705947"/>
          </a:xfrm>
        </p:spPr>
        <p:txBody>
          <a:bodyPr anchor="b">
            <a:norm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290146" y="5278064"/>
            <a:ext cx="5783580" cy="1876530"/>
          </a:xfrm>
        </p:spPr>
        <p:txBody>
          <a:bodyPr>
            <a:normAutofit/>
          </a:bodyPr>
          <a:lstStyle>
            <a:lvl1pPr marL="0" indent="0" algn="l">
              <a:spcBef>
                <a:spcPts val="550"/>
              </a:spcBef>
              <a:buNone/>
              <a:defRPr sz="2200">
                <a:solidFill>
                  <a:schemeClr val="tx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170207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55664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262954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899A9-C3D1-446E-9BE9-6587A32768D5}" type="datetimeFigureOut">
              <a:rPr lang="en-US" smtClean="0"/>
              <a:t>7/23/2021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A09FA4-EC1D-4C57-AF7B-345B0F954689}" type="slidenum">
              <a:rPr lang="en-US" smtClean="0"/>
              <a:t>‹#›</a:t>
            </a:fld>
            <a:endParaRPr lang="en-US" dirty="0"/>
          </a:p>
        </p:txBody>
      </p:sp>
    </p:spTree>
    <p:extLst>
      <p:ext uri="{BB962C8B-B14F-4D97-AF65-F5344CB8AC3E}">
        <p14:creationId xmlns:p14="http://schemas.microsoft.com/office/powerpoint/2010/main" val="425474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2428068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240176" y="3241823"/>
            <a:ext cx="5704596" cy="180982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0177" y="5221458"/>
            <a:ext cx="5524060" cy="1779100"/>
          </a:xfrm>
          <a:prstGeom prst="rect">
            <a:avLst/>
          </a:prstGeom>
        </p:spPr>
        <p:txBody>
          <a:bodyPr vert="horz" lIns="91440" tIns="45720" rIns="91440" bIns="45720" rtlCol="0">
            <a:normAutofit/>
          </a:bodyPr>
          <a:lstStyle/>
          <a:p>
            <a:pPr lvl="0"/>
            <a:r>
              <a:rPr lang="en-US"/>
              <a:t>Click to edit Master text style</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14846" y="5407464"/>
            <a:ext cx="2295379" cy="2364936"/>
          </a:xfrm>
          <a:prstGeom prst="rect">
            <a:avLst/>
          </a:prstGeom>
        </p:spPr>
      </p:pic>
    </p:spTree>
    <p:extLst>
      <p:ext uri="{BB962C8B-B14F-4D97-AF65-F5344CB8AC3E}">
        <p14:creationId xmlns:p14="http://schemas.microsoft.com/office/powerpoint/2010/main" val="703470759"/>
      </p:ext>
    </p:extLst>
  </p:cSld>
  <p:clrMap bg1="lt1" tx1="dk1" bg2="lt2" tx2="dk2" accent1="accent1" accent2="accent2" accent3="accent3" accent4="accent4" accent5="accent5" accent6="accent6" hlink="hlink" folHlink="folHlink"/>
  <p:sldLayoutIdLst>
    <p:sldLayoutId id="2147483702" r:id="rId1"/>
    <p:sldLayoutId id="2147483707" r:id="rId2"/>
  </p:sldLayoutIdLst>
  <p:hf sldNum="0" hdr="0" dt="0"/>
  <p:txStyles>
    <p:titleStyle>
      <a:lvl1pPr algn="l" defTabSz="1005840" rtl="0" eaLnBrk="1" latinLnBrk="0" hangingPunct="1">
        <a:lnSpc>
          <a:spcPct val="90000"/>
        </a:lnSpc>
        <a:spcBef>
          <a:spcPct val="0"/>
        </a:spcBef>
        <a:buNone/>
        <a:defRPr sz="3300" kern="1200">
          <a:solidFill>
            <a:schemeClr val="tx2"/>
          </a:solidFill>
          <a:latin typeface="Arial" charset="0"/>
          <a:ea typeface="Arial" charset="0"/>
          <a:cs typeface="Arial" charset="0"/>
        </a:defRPr>
      </a:lvl1pPr>
    </p:titleStyle>
    <p:bodyStyle>
      <a:lvl1pPr marL="0" indent="0" algn="l" defTabSz="1005840" rtl="0" eaLnBrk="1" latinLnBrk="0" hangingPunct="1">
        <a:lnSpc>
          <a:spcPct val="90000"/>
        </a:lnSpc>
        <a:spcBef>
          <a:spcPts val="1100"/>
        </a:spcBef>
        <a:buFont typeface="Arial"/>
        <a:buNone/>
        <a:defRPr sz="220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sp>
        <p:nvSpPr>
          <p:cNvPr id="2" name="Title Placeholder 1"/>
          <p:cNvSpPr>
            <a:spLocks noGrp="1"/>
          </p:cNvSpPr>
          <p:nvPr>
            <p:ph type="title"/>
          </p:nvPr>
        </p:nvSpPr>
        <p:spPr>
          <a:xfrm>
            <a:off x="1495864" y="167878"/>
            <a:ext cx="7871020" cy="11251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5864" y="2069042"/>
            <a:ext cx="7871021"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924859"/>
      </p:ext>
    </p:extLst>
  </p:cSld>
  <p:clrMap bg1="lt1" tx1="dk1" bg2="lt2" tx2="dk2" accent1="accent1" accent2="accent2" accent3="accent3" accent4="accent4" accent5="accent5" accent6="accent6" hlink="hlink" folHlink="folHlink"/>
  <p:sldLayoutIdLst>
    <p:sldLayoutId id="2147483704" r:id="rId1"/>
    <p:sldLayoutId id="2147483706" r:id="rId2"/>
  </p:sldLayoutIdLst>
  <p:hf sldNum="0" hdr="0" dt="0"/>
  <p:txStyles>
    <p:title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p:titleStyle>
    <p:bodyStyle>
      <a:lvl1pPr marL="251460" indent="-251460" algn="l" defTabSz="1005840" rtl="0" eaLnBrk="1" latinLnBrk="0" hangingPunct="1">
        <a:lnSpc>
          <a:spcPct val="90000"/>
        </a:lnSpc>
        <a:spcBef>
          <a:spcPts val="1100"/>
        </a:spcBef>
        <a:buFont typeface="Arial"/>
        <a:buChar char="•"/>
        <a:defRPr sz="231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1980" kern="1200">
          <a:solidFill>
            <a:schemeClr val="tx1"/>
          </a:solidFill>
          <a:latin typeface="Arial" charset="0"/>
          <a:ea typeface="Arial" charset="0"/>
          <a:cs typeface="Arial" charset="0"/>
        </a:defRPr>
      </a:lvl2pPr>
      <a:lvl3pPr marL="125730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3pPr>
      <a:lvl4pPr marL="176022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4pPr>
      <a:lvl5pPr marL="226314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sp>
        <p:nvSpPr>
          <p:cNvPr id="2" name="Title Placeholder 1"/>
          <p:cNvSpPr>
            <a:spLocks noGrp="1"/>
          </p:cNvSpPr>
          <p:nvPr>
            <p:ph type="title"/>
          </p:nvPr>
        </p:nvSpPr>
        <p:spPr>
          <a:xfrm>
            <a:off x="1495864" y="167878"/>
            <a:ext cx="7871020" cy="11251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5864" y="2069042"/>
            <a:ext cx="7871021"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217924"/>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p:titleStyle>
    <p:bodyStyle>
      <a:lvl1pPr marL="251460" indent="-251460" algn="l" defTabSz="1005840" rtl="0" eaLnBrk="1" latinLnBrk="0" hangingPunct="1">
        <a:lnSpc>
          <a:spcPct val="90000"/>
        </a:lnSpc>
        <a:spcBef>
          <a:spcPts val="1100"/>
        </a:spcBef>
        <a:buFont typeface="Arial"/>
        <a:buChar char="•"/>
        <a:defRPr sz="231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1980" kern="1200">
          <a:solidFill>
            <a:schemeClr val="tx1"/>
          </a:solidFill>
          <a:latin typeface="Arial" charset="0"/>
          <a:ea typeface="Arial" charset="0"/>
          <a:cs typeface="Arial" charset="0"/>
        </a:defRPr>
      </a:lvl2pPr>
      <a:lvl3pPr marL="125730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3pPr>
      <a:lvl4pPr marL="176022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4pPr>
      <a:lvl5pPr marL="226314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us06web.zoom.us/rec/share/WQnJU9psXb9Y3m5pO6xMbZ5Fzk-kSc7UnfNcWf8w1Bk6cytuMX7nHqpgAZ_FIBM.AuUknbWYE9jFGWEF?startTime=1588272646000"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karen@caregiving.org" TargetMode="External"/><Relationship Id="rId2" Type="http://schemas.openxmlformats.org/officeDocument/2006/relationships/hyperlink" Target="mailto:mike@caregiving.org" TargetMode="External"/><Relationship Id="rId1" Type="http://schemas.openxmlformats.org/officeDocument/2006/relationships/slideLayout" Target="../slideLayouts/slideLayout1.xml"/><Relationship Id="rId4" Type="http://schemas.openxmlformats.org/officeDocument/2006/relationships/hyperlink" Target="mailto:rose.1482@os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5" y="4284789"/>
            <a:ext cx="6086684" cy="1814560"/>
          </a:xfrm>
        </p:spPr>
        <p:txBody>
          <a:bodyPr>
            <a:normAutofit/>
          </a:bodyPr>
          <a:lstStyle/>
          <a:p>
            <a:r>
              <a:rPr lang="en-US" b="1" dirty="0"/>
              <a:t>Bringing Life to the Unified Caregiving Strategy </a:t>
            </a:r>
            <a:br>
              <a:rPr lang="en-US" dirty="0"/>
            </a:b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6099349"/>
            <a:ext cx="6341767" cy="1362074"/>
          </a:xfrm>
        </p:spPr>
        <p:txBody>
          <a:bodyPr>
            <a:normAutofit/>
          </a:bodyPr>
          <a:lstStyle/>
          <a:p>
            <a:r>
              <a:rPr lang="en-US" b="1" dirty="0">
                <a:latin typeface="Helvetica" panose="020B0604020202020204" pitchFamily="34" charset="0"/>
                <a:cs typeface="Helvetica" panose="020B0604020202020204" pitchFamily="34" charset="0"/>
              </a:rPr>
              <a:t>Module 1: Person- and Family- Centered Care</a:t>
            </a:r>
          </a:p>
          <a:p>
            <a:r>
              <a:rPr lang="en-US" sz="1980" dirty="0">
                <a:latin typeface="Helvetica" panose="020B0604020202020204" pitchFamily="34" charset="0"/>
                <a:cs typeface="Helvetica" panose="020B0604020202020204" pitchFamily="34" charset="0"/>
              </a:rPr>
              <a:t>July 28, 2021, 2:00 pm EDT</a:t>
            </a:r>
          </a:p>
          <a:p>
            <a:endParaRPr lang="en-US" dirty="0"/>
          </a:p>
          <a:p>
            <a:endParaRPr lang="en-US" dirty="0"/>
          </a:p>
          <a:p>
            <a:endParaRPr lang="en-US" dirty="0"/>
          </a:p>
        </p:txBody>
      </p:sp>
      <p:pic>
        <p:nvPicPr>
          <p:cNvPr id="4" name="Content Placeholder 8" descr="A picture containing sign, drawing&#10;&#10;Description automatically generated">
            <a:extLst>
              <a:ext uri="{FF2B5EF4-FFF2-40B4-BE49-F238E27FC236}">
                <a16:creationId xmlns:a16="http://schemas.microsoft.com/office/drawing/2014/main" id="{67918FFE-80D7-4AB2-B55F-606757F017C2}"/>
              </a:ext>
            </a:extLst>
          </p:cNvPr>
          <p:cNvPicPr>
            <a:picLocks noChangeAspect="1"/>
          </p:cNvPicPr>
          <p:nvPr/>
        </p:nvPicPr>
        <p:blipFill rotWithShape="1">
          <a:blip r:embed="rId2"/>
          <a:srcRect t="11696" b="4685"/>
          <a:stretch/>
        </p:blipFill>
        <p:spPr>
          <a:xfrm>
            <a:off x="290145" y="517597"/>
            <a:ext cx="9010652" cy="3767313"/>
          </a:xfrm>
          <a:prstGeom prst="rect">
            <a:avLst/>
          </a:prstGeom>
        </p:spPr>
      </p:pic>
      <p:sp>
        <p:nvSpPr>
          <p:cNvPr id="5" name="TextBox 4">
            <a:extLst>
              <a:ext uri="{FF2B5EF4-FFF2-40B4-BE49-F238E27FC236}">
                <a16:creationId xmlns:a16="http://schemas.microsoft.com/office/drawing/2014/main" id="{CD2D72D9-1F8A-4A58-A5FB-CB38CA232F1A}"/>
              </a:ext>
            </a:extLst>
          </p:cNvPr>
          <p:cNvSpPr txBox="1"/>
          <p:nvPr/>
        </p:nvSpPr>
        <p:spPr>
          <a:xfrm>
            <a:off x="290145" y="6962415"/>
            <a:ext cx="4739055" cy="584775"/>
          </a:xfrm>
          <a:prstGeom prst="rect">
            <a:avLst/>
          </a:prstGeom>
          <a:noFill/>
        </p:spPr>
        <p:txBody>
          <a:bodyPr wrap="square" rtlCol="0">
            <a:spAutoFit/>
          </a:bodyPr>
          <a:lstStyle/>
          <a:p>
            <a:pPr algn="ctr"/>
            <a:r>
              <a:rPr lang="en-US" sz="1600" b="1" i="1" dirty="0">
                <a:latin typeface="Helvetica" panose="020B0604020202020204" pitchFamily="34" charset="0"/>
                <a:cs typeface="Helvetica" panose="020B0604020202020204" pitchFamily="34" charset="0"/>
              </a:rPr>
              <a:t>A project of NAC made possible through support from EMD Serono, Inc.</a:t>
            </a:r>
            <a:endParaRPr lang="en-US" sz="1600" b="1" i="1" dirty="0"/>
          </a:p>
        </p:txBody>
      </p:sp>
    </p:spTree>
    <p:extLst>
      <p:ext uri="{BB962C8B-B14F-4D97-AF65-F5344CB8AC3E}">
        <p14:creationId xmlns:p14="http://schemas.microsoft.com/office/powerpoint/2010/main" val="35968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37AB-5273-42A8-9B37-D1C832019C0B}"/>
              </a:ext>
            </a:extLst>
          </p:cNvPr>
          <p:cNvSpPr>
            <a:spLocks noGrp="1"/>
          </p:cNvSpPr>
          <p:nvPr>
            <p:ph type="title"/>
          </p:nvPr>
        </p:nvSpPr>
        <p:spPr/>
        <p:txBody>
          <a:bodyPr/>
          <a:lstStyle/>
          <a:p>
            <a:r>
              <a:rPr lang="en-US" sz="2400" cap="all" dirty="0">
                <a:solidFill>
                  <a:srgbClr val="0F2D52"/>
                </a:solidFill>
                <a:latin typeface="Helvetica Neue Condensed" panose="02000503000000020004" pitchFamily="2" charset="0"/>
              </a:rPr>
              <a:t>Agenda</a:t>
            </a:r>
            <a:endParaRPr lang="en-US" dirty="0"/>
          </a:p>
        </p:txBody>
      </p:sp>
      <p:sp>
        <p:nvSpPr>
          <p:cNvPr id="3" name="Content Placeholder 2">
            <a:extLst>
              <a:ext uri="{FF2B5EF4-FFF2-40B4-BE49-F238E27FC236}">
                <a16:creationId xmlns:a16="http://schemas.microsoft.com/office/drawing/2014/main" id="{C23A2B6A-7488-4A27-AE30-F0451FA90FB2}"/>
              </a:ext>
            </a:extLst>
          </p:cNvPr>
          <p:cNvSpPr>
            <a:spLocks noGrp="1"/>
          </p:cNvSpPr>
          <p:nvPr>
            <p:ph idx="1"/>
          </p:nvPr>
        </p:nvSpPr>
        <p:spPr>
          <a:xfrm>
            <a:off x="1457179" y="1577591"/>
            <a:ext cx="7909706" cy="5422967"/>
          </a:xfrm>
        </p:spPr>
        <p:txBody>
          <a:bodyPr>
            <a:normAutofit fontScale="70000" lnSpcReduction="20000"/>
          </a:bodyPr>
          <a:lstStyle/>
          <a:p>
            <a:pPr marL="514350" indent="-514350">
              <a:buAutoNum type="romanUcPeriod"/>
            </a:pPr>
            <a:r>
              <a:rPr lang="en-US" dirty="0">
                <a:latin typeface="Helvetica Neue"/>
              </a:rPr>
              <a:t>Welcome</a:t>
            </a:r>
          </a:p>
          <a:p>
            <a:pPr lvl="1" indent="0">
              <a:buNone/>
            </a:pPr>
            <a:r>
              <a:rPr lang="en-US" dirty="0">
                <a:solidFill>
                  <a:srgbClr val="064E85"/>
                </a:solidFill>
                <a:latin typeface="Helvetica Neue"/>
              </a:rPr>
              <a:t>- </a:t>
            </a:r>
            <a:r>
              <a:rPr lang="en-US" dirty="0">
                <a:latin typeface="Helvetica Neue"/>
              </a:rPr>
              <a:t>NAC Team and Karen Rose, PhD, RN, FGSA, FAAN </a:t>
            </a:r>
          </a:p>
          <a:p>
            <a:pPr marL="514350" indent="-514350">
              <a:buAutoNum type="romanUcPeriod"/>
            </a:pPr>
            <a:r>
              <a:rPr lang="en-US" dirty="0">
                <a:latin typeface="Helvetica Neue"/>
              </a:rPr>
              <a:t>Learning Cohort Introductions</a:t>
            </a:r>
          </a:p>
          <a:p>
            <a:pPr lvl="1" indent="0">
              <a:buNone/>
            </a:pPr>
            <a:r>
              <a:rPr lang="en-US" dirty="0">
                <a:latin typeface="Helvetica Neue"/>
              </a:rPr>
              <a:t>- State Coalition Representatives</a:t>
            </a:r>
          </a:p>
          <a:p>
            <a:pPr marL="514350" indent="-514350">
              <a:buAutoNum type="romanUcPeriod"/>
            </a:pPr>
            <a:r>
              <a:rPr lang="en-US" dirty="0">
                <a:latin typeface="Helvetica Neue"/>
              </a:rPr>
              <a:t>Panel</a:t>
            </a:r>
          </a:p>
          <a:p>
            <a:pPr marL="1097280" lvl="1" indent="-342900">
              <a:buFontTx/>
              <a:buChar char="-"/>
            </a:pPr>
            <a:r>
              <a:rPr lang="en-US" dirty="0">
                <a:latin typeface="Helvetica Neue"/>
              </a:rPr>
              <a:t>Moderated by Coleton Whitaker, Elizabeth Dole Foundation</a:t>
            </a:r>
          </a:p>
          <a:p>
            <a:pPr marL="1097280" lvl="1" indent="-342900">
              <a:buFontTx/>
              <a:buChar char="-"/>
            </a:pPr>
            <a:r>
              <a:rPr lang="en-US" dirty="0">
                <a:latin typeface="Helvetica Neue"/>
              </a:rPr>
              <a:t>Esther Friedman- RAND Corporation, Director of the RAND Caregiving Initiative</a:t>
            </a:r>
          </a:p>
          <a:p>
            <a:pPr marL="1097280" lvl="1" indent="-342900">
              <a:buFontTx/>
              <a:buChar char="-"/>
            </a:pPr>
            <a:r>
              <a:rPr lang="en-US" dirty="0">
                <a:latin typeface="Helvetica Neue"/>
              </a:rPr>
              <a:t>Leah Christensen - National Clinical Program Coordinator for the Caregiver Support Program 	</a:t>
            </a:r>
          </a:p>
          <a:p>
            <a:pPr marL="1097280" lvl="1" indent="-342900">
              <a:buFontTx/>
              <a:buChar char="-"/>
            </a:pPr>
            <a:r>
              <a:rPr lang="en-US" dirty="0">
                <a:latin typeface="Helvetica Neue"/>
              </a:rPr>
              <a:t>Maria </a:t>
            </a:r>
            <a:r>
              <a:rPr lang="en-US" dirty="0" err="1">
                <a:latin typeface="Helvetica Neue"/>
              </a:rPr>
              <a:t>Loebach</a:t>
            </a:r>
            <a:r>
              <a:rPr lang="en-US" dirty="0">
                <a:latin typeface="Helvetica Neue"/>
              </a:rPr>
              <a:t>, RN - VA Portland Health Care System </a:t>
            </a:r>
          </a:p>
          <a:p>
            <a:pPr marL="1097280" lvl="1" indent="-342900">
              <a:buFontTx/>
              <a:buChar char="-"/>
            </a:pPr>
            <a:r>
              <a:rPr lang="en-US" dirty="0">
                <a:latin typeface="Helvetica Neue"/>
              </a:rPr>
              <a:t>Miso Kwak Ed.M., Policy Analyst, National Center on Advancing Person-Centered Practices and Systems</a:t>
            </a:r>
          </a:p>
          <a:p>
            <a:pPr marL="514350" indent="-514350">
              <a:buAutoNum type="romanUcPeriod"/>
            </a:pPr>
            <a:r>
              <a:rPr lang="en-US" dirty="0"/>
              <a:t>Q&amp;A/Open Discussion</a:t>
            </a:r>
          </a:p>
          <a:p>
            <a:pPr marL="514350" indent="-514350">
              <a:buAutoNum type="romanUcPeriod"/>
            </a:pPr>
            <a:r>
              <a:rPr lang="en-US" dirty="0"/>
              <a:t>Closing Remarks and Announcements</a:t>
            </a:r>
          </a:p>
          <a:p>
            <a:pPr marL="514350"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p:txBody>
      </p:sp>
    </p:spTree>
    <p:extLst>
      <p:ext uri="{BB962C8B-B14F-4D97-AF65-F5344CB8AC3E}">
        <p14:creationId xmlns:p14="http://schemas.microsoft.com/office/powerpoint/2010/main" val="360657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37AB-5273-42A8-9B37-D1C832019C0B}"/>
              </a:ext>
            </a:extLst>
          </p:cNvPr>
          <p:cNvSpPr>
            <a:spLocks noGrp="1"/>
          </p:cNvSpPr>
          <p:nvPr>
            <p:ph type="title"/>
          </p:nvPr>
        </p:nvSpPr>
        <p:spPr/>
        <p:txBody>
          <a:bodyPr/>
          <a:lstStyle/>
          <a:p>
            <a:r>
              <a:rPr lang="en-US" sz="2400" cap="all" dirty="0">
                <a:solidFill>
                  <a:srgbClr val="0F2D52"/>
                </a:solidFill>
                <a:latin typeface="Helvetica Neue Condensed" panose="02000503000000020004" pitchFamily="2" charset="0"/>
              </a:rPr>
              <a:t>Module Objectives – Person- and Family-Centered care </a:t>
            </a:r>
            <a:endParaRPr lang="en-US" dirty="0"/>
          </a:p>
        </p:txBody>
      </p:sp>
      <p:sp>
        <p:nvSpPr>
          <p:cNvPr id="3" name="Content Placeholder 2">
            <a:extLst>
              <a:ext uri="{FF2B5EF4-FFF2-40B4-BE49-F238E27FC236}">
                <a16:creationId xmlns:a16="http://schemas.microsoft.com/office/drawing/2014/main" id="{C23A2B6A-7488-4A27-AE30-F0451FA90FB2}"/>
              </a:ext>
            </a:extLst>
          </p:cNvPr>
          <p:cNvSpPr>
            <a:spLocks noGrp="1"/>
          </p:cNvSpPr>
          <p:nvPr>
            <p:ph idx="1"/>
          </p:nvPr>
        </p:nvSpPr>
        <p:spPr>
          <a:xfrm>
            <a:off x="1457179" y="1577591"/>
            <a:ext cx="7909706" cy="5422967"/>
          </a:xfrm>
        </p:spPr>
        <p:txBody>
          <a:bodyPr>
            <a:normAutofit/>
          </a:bodyPr>
          <a:lstStyle/>
          <a:p>
            <a:pPr marL="514350" indent="-514350">
              <a:buAutoNum type="romanUcPeriod"/>
            </a:pPr>
            <a:r>
              <a:rPr lang="en-US" dirty="0">
                <a:latin typeface="Helvetica Neue"/>
              </a:rPr>
              <a:t>[Objective 1]</a:t>
            </a:r>
          </a:p>
          <a:p>
            <a:pPr marL="514350" indent="-514350">
              <a:buAutoNum type="romanUcPeriod"/>
            </a:pPr>
            <a:endParaRPr lang="en-US" dirty="0">
              <a:latin typeface="Helvetica Neue"/>
            </a:endParaRPr>
          </a:p>
          <a:p>
            <a:pPr lvl="1" indent="0">
              <a:buNone/>
            </a:pPr>
            <a:endParaRPr lang="en-US" dirty="0">
              <a:latin typeface="Helvetica Neue"/>
            </a:endParaRPr>
          </a:p>
          <a:p>
            <a:pPr marL="514350"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p:txBody>
      </p:sp>
      <p:pic>
        <p:nvPicPr>
          <p:cNvPr id="4" name="Picture 3">
            <a:extLst>
              <a:ext uri="{FF2B5EF4-FFF2-40B4-BE49-F238E27FC236}">
                <a16:creationId xmlns:a16="http://schemas.microsoft.com/office/drawing/2014/main" id="{6C208E8F-8B81-4C3E-A748-559DE940F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855" y="1310278"/>
            <a:ext cx="2994218" cy="2994218"/>
          </a:xfrm>
          <a:prstGeom prst="rect">
            <a:avLst/>
          </a:prstGeom>
        </p:spPr>
      </p:pic>
    </p:spTree>
    <p:extLst>
      <p:ext uri="{BB962C8B-B14F-4D97-AF65-F5344CB8AC3E}">
        <p14:creationId xmlns:p14="http://schemas.microsoft.com/office/powerpoint/2010/main" val="408990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2878-047E-4FC3-B9E7-6CBEA88BEA68}"/>
              </a:ext>
            </a:extLst>
          </p:cNvPr>
          <p:cNvSpPr>
            <a:spLocks noGrp="1"/>
          </p:cNvSpPr>
          <p:nvPr>
            <p:ph type="title"/>
          </p:nvPr>
        </p:nvSpPr>
        <p:spPr/>
        <p:txBody>
          <a:bodyPr>
            <a:normAutofit/>
          </a:bodyPr>
          <a:lstStyle/>
          <a:p>
            <a:r>
              <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MEET THE COHORT!</a:t>
            </a:r>
          </a:p>
        </p:txBody>
      </p:sp>
      <p:sp>
        <p:nvSpPr>
          <p:cNvPr id="3" name="Content Placeholder 2">
            <a:extLst>
              <a:ext uri="{FF2B5EF4-FFF2-40B4-BE49-F238E27FC236}">
                <a16:creationId xmlns:a16="http://schemas.microsoft.com/office/drawing/2014/main" id="{4241013B-62D3-4A62-B1A2-F10DFE6A7463}"/>
              </a:ext>
            </a:extLst>
          </p:cNvPr>
          <p:cNvSpPr>
            <a:spLocks noGrp="1"/>
          </p:cNvSpPr>
          <p:nvPr>
            <p:ph idx="1"/>
          </p:nvPr>
        </p:nvSpPr>
        <p:spPr>
          <a:xfrm>
            <a:off x="1457179" y="1647930"/>
            <a:ext cx="7909706" cy="5352628"/>
          </a:xfrm>
        </p:spPr>
        <p:txBody>
          <a:bodyPr>
            <a:normAutofit/>
          </a:bodyPr>
          <a:lstStyle/>
          <a:p>
            <a:r>
              <a:rPr lang="en-US" sz="3200" dirty="0">
                <a:latin typeface="Helvetica Neue Condensed" panose="02000503000000020004"/>
              </a:rPr>
              <a:t>Arizona</a:t>
            </a:r>
          </a:p>
          <a:p>
            <a:endParaRPr lang="en-US" sz="3200" dirty="0">
              <a:latin typeface="Helvetica Neue Condensed" panose="02000503000000020004"/>
            </a:endParaRPr>
          </a:p>
          <a:p>
            <a:r>
              <a:rPr lang="en-US" sz="3200" dirty="0">
                <a:latin typeface="Helvetica Neue Condensed" panose="02000503000000020004"/>
              </a:rPr>
              <a:t>Florida</a:t>
            </a:r>
          </a:p>
          <a:p>
            <a:endParaRPr lang="en-US" sz="3200" dirty="0">
              <a:latin typeface="Helvetica Neue Condensed" panose="02000503000000020004"/>
            </a:endParaRPr>
          </a:p>
          <a:p>
            <a:r>
              <a:rPr lang="en-US" sz="3200" dirty="0">
                <a:latin typeface="Helvetica Neue Condensed" panose="02000503000000020004"/>
              </a:rPr>
              <a:t>North Carolina</a:t>
            </a:r>
          </a:p>
          <a:p>
            <a:endParaRPr lang="en-US" sz="3200" dirty="0">
              <a:latin typeface="Helvetica Neue Condensed" panose="02000503000000020004"/>
            </a:endParaRPr>
          </a:p>
          <a:p>
            <a:r>
              <a:rPr lang="en-US" sz="3200" dirty="0">
                <a:latin typeface="Helvetica Neue Condensed" panose="02000503000000020004"/>
              </a:rPr>
              <a:t>Ohio</a:t>
            </a:r>
          </a:p>
          <a:p>
            <a:endParaRPr lang="en-US" sz="3200" dirty="0">
              <a:latin typeface="Helvetica Neue Condensed" panose="02000503000000020004"/>
            </a:endParaRPr>
          </a:p>
          <a:p>
            <a:r>
              <a:rPr lang="en-US" sz="3200" dirty="0">
                <a:latin typeface="Helvetica Neue Condensed" panose="02000503000000020004"/>
              </a:rPr>
              <a:t>Utah</a:t>
            </a:r>
          </a:p>
        </p:txBody>
      </p:sp>
    </p:spTree>
    <p:extLst>
      <p:ext uri="{BB962C8B-B14F-4D97-AF65-F5344CB8AC3E}">
        <p14:creationId xmlns:p14="http://schemas.microsoft.com/office/powerpoint/2010/main" val="12287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4BA9B3B-0D77-9E42-A50A-B2061B64FF5E}"/>
              </a:ext>
            </a:extLst>
          </p:cNvPr>
          <p:cNvGrpSpPr/>
          <p:nvPr/>
        </p:nvGrpSpPr>
        <p:grpSpPr>
          <a:xfrm>
            <a:off x="4015139" y="6418356"/>
            <a:ext cx="2028123" cy="1254651"/>
            <a:chOff x="4015139" y="6418356"/>
            <a:chExt cx="2028123" cy="1254651"/>
          </a:xfrm>
        </p:grpSpPr>
        <p:sp>
          <p:nvSpPr>
            <p:cNvPr id="4" name="Rectangle 3">
              <a:extLst>
                <a:ext uri="{FF2B5EF4-FFF2-40B4-BE49-F238E27FC236}">
                  <a16:creationId xmlns:a16="http://schemas.microsoft.com/office/drawing/2014/main" id="{DEF40B0A-2412-DB4C-BBA8-E9C3308CE905}"/>
                </a:ext>
              </a:extLst>
            </p:cNvPr>
            <p:cNvSpPr/>
            <p:nvPr/>
          </p:nvSpPr>
          <p:spPr>
            <a:xfrm>
              <a:off x="4015139" y="6864626"/>
              <a:ext cx="2028123" cy="57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A3C4CC-238D-A443-BAAB-A9086B427D45}"/>
                </a:ext>
              </a:extLst>
            </p:cNvPr>
            <p:cNvPicPr>
              <a:picLocks noChangeAspect="1"/>
            </p:cNvPicPr>
            <p:nvPr/>
          </p:nvPicPr>
          <p:blipFill rotWithShape="1">
            <a:blip r:embed="rId2">
              <a:extLst>
                <a:ext uri="{28A0092B-C50C-407E-A947-70E740481C1C}">
                  <a14:useLocalDpi xmlns:a14="http://schemas.microsoft.com/office/drawing/2010/main" val="0"/>
                </a:ext>
              </a:extLst>
            </a:blip>
            <a:srcRect t="11407" b="12384"/>
            <a:stretch/>
          </p:blipFill>
          <p:spPr>
            <a:xfrm>
              <a:off x="4206036" y="6418356"/>
              <a:ext cx="1646328" cy="1254651"/>
            </a:xfrm>
            <a:prstGeom prst="rect">
              <a:avLst/>
            </a:prstGeom>
          </p:spPr>
        </p:pic>
      </p:grpSp>
      <p:sp>
        <p:nvSpPr>
          <p:cNvPr id="11" name="TextBox 10">
            <a:extLst>
              <a:ext uri="{FF2B5EF4-FFF2-40B4-BE49-F238E27FC236}">
                <a16:creationId xmlns:a16="http://schemas.microsoft.com/office/drawing/2014/main" id="{09C680BE-8E69-C94C-B62E-82E514E4B3B5}"/>
              </a:ext>
            </a:extLst>
          </p:cNvPr>
          <p:cNvSpPr txBox="1"/>
          <p:nvPr/>
        </p:nvSpPr>
        <p:spPr>
          <a:xfrm>
            <a:off x="2391508" y="1070044"/>
            <a:ext cx="7015088" cy="5632311"/>
          </a:xfrm>
          <a:prstGeom prst="rect">
            <a:avLst/>
          </a:prstGeom>
          <a:noFill/>
        </p:spPr>
        <p:txBody>
          <a:bodyPr wrap="square" rtlCol="0">
            <a:spAutoFit/>
          </a:bodyPr>
          <a:lstStyle/>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California</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Donna Benton, PhD</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 is a research associate professor of gerontology. She is the director of the USC Family Caregiver Support Center at the USC Leonard Davis School of Gerontology. She just finished as co-chair for the California Taskforce on Family Caregiving, which led to a report which outlines recommendations for supporting family caregivers throughout the diverse communities in CA. She has worked in the field of aging for over 30 years. She is committed to promoting collaborative partnerships that enhance service delivery for families caring for older adults with long-term memory and health problems. </a:t>
            </a:r>
          </a:p>
          <a:p>
            <a:pPr lvl="0" defTabSz="457200">
              <a:defRPr/>
            </a:pPr>
            <a:endParaRPr lang="en-US" sz="1200" dirty="0">
              <a:solidFill>
                <a:prstClr val="black"/>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Hawaii</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Gary Simon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State President of AARP Hawaii and President of the Hawaii Family Caregiver Coalition.  He also is the Vice Chair for the State of Hawai‘i Policy Advisory Board for Elder Affairs.  Before his retirement from St. Francis Healthcare System in 2019, Simon was the Director of Corporate Affairs and Advocacy for St. Francis and previously served as Executive Director of St. Francis Hospice.”</a:t>
            </a:r>
          </a:p>
          <a:p>
            <a:pPr lvl="0" defTabSz="457200">
              <a:defRPr/>
            </a:pPr>
            <a:endParaRPr lang="en-US" sz="1200"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Maryland</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Jennifer Eastman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Director of Community Living Policy at the Maryland Department of Disabilities, the only cabinet-level department in the nation that represents people of all disabilities. Her work focuses on developing programs and policies aimed at empowering people with disabilities to self-direct their services and supports and to live meaningfully within their communities. She is a qualified program developer with a record of establishing organizational and government capacity to support vulnerable populations. She also chairs Maryland Commission on Caregiving.</a:t>
            </a:r>
          </a:p>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1" name="Picture 20">
            <a:extLst>
              <a:ext uri="{FF2B5EF4-FFF2-40B4-BE49-F238E27FC236}">
                <a16:creationId xmlns:a16="http://schemas.microsoft.com/office/drawing/2014/main" id="{68772229-EF29-854A-8AAA-00314D3EA506}"/>
              </a:ext>
            </a:extLst>
          </p:cNvPr>
          <p:cNvPicPr>
            <a:picLocks noChangeAspect="1"/>
          </p:cNvPicPr>
          <p:nvPr/>
        </p:nvPicPr>
        <p:blipFill>
          <a:blip r:embed="rId3"/>
          <a:srcRect/>
          <a:stretch/>
        </p:blipFill>
        <p:spPr>
          <a:xfrm>
            <a:off x="1496591" y="1122719"/>
            <a:ext cx="894917" cy="1018606"/>
          </a:xfrm>
          <a:prstGeom prst="rect">
            <a:avLst/>
          </a:prstGeom>
        </p:spPr>
      </p:pic>
      <p:pic>
        <p:nvPicPr>
          <p:cNvPr id="23" name="Picture 22">
            <a:extLst>
              <a:ext uri="{FF2B5EF4-FFF2-40B4-BE49-F238E27FC236}">
                <a16:creationId xmlns:a16="http://schemas.microsoft.com/office/drawing/2014/main" id="{D95514A9-6A36-5A4A-90FB-B0AC7E5F731F}"/>
              </a:ext>
            </a:extLst>
          </p:cNvPr>
          <p:cNvPicPr>
            <a:picLocks noChangeAspect="1"/>
          </p:cNvPicPr>
          <p:nvPr/>
        </p:nvPicPr>
        <p:blipFill>
          <a:blip r:embed="rId4"/>
          <a:srcRect/>
          <a:stretch/>
        </p:blipFill>
        <p:spPr>
          <a:xfrm>
            <a:off x="1478520" y="3049222"/>
            <a:ext cx="894917" cy="937889"/>
          </a:xfrm>
          <a:prstGeom prst="rect">
            <a:avLst/>
          </a:prstGeom>
        </p:spPr>
      </p:pic>
      <p:sp>
        <p:nvSpPr>
          <p:cNvPr id="12" name="Title 1">
            <a:extLst>
              <a:ext uri="{FF2B5EF4-FFF2-40B4-BE49-F238E27FC236}">
                <a16:creationId xmlns:a16="http://schemas.microsoft.com/office/drawing/2014/main" id="{348335CD-7FC2-4D62-B431-F7D494AAAF4F}"/>
              </a:ext>
            </a:extLst>
          </p:cNvPr>
          <p:cNvSpPr txBox="1">
            <a:spLocks/>
          </p:cNvSpPr>
          <p:nvPr/>
        </p:nvSpPr>
        <p:spPr>
          <a:xfrm>
            <a:off x="1460450" y="260945"/>
            <a:ext cx="7015088" cy="756570"/>
          </a:xfrm>
          <a:prstGeom prst="rect">
            <a:avLst/>
          </a:prstGeom>
        </p:spPr>
        <p:txBody>
          <a:bodyPr/>
          <a:lst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a:lstStyle>
          <a:p>
            <a:r>
              <a:rPr lang="en-US" sz="2800" cap="all" dirty="0">
                <a:solidFill>
                  <a:srgbClr val="0F2D5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Meet the Advisory Group!</a:t>
            </a:r>
            <a:endPar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n-US" dirty="0"/>
          </a:p>
        </p:txBody>
      </p:sp>
      <p:pic>
        <p:nvPicPr>
          <p:cNvPr id="13" name="Picture 12">
            <a:extLst>
              <a:ext uri="{FF2B5EF4-FFF2-40B4-BE49-F238E27FC236}">
                <a16:creationId xmlns:a16="http://schemas.microsoft.com/office/drawing/2014/main" id="{D2881910-D3FE-4CB4-8361-FAB07CDF1AE2}"/>
              </a:ext>
            </a:extLst>
          </p:cNvPr>
          <p:cNvPicPr>
            <a:picLocks noChangeAspect="1"/>
          </p:cNvPicPr>
          <p:nvPr/>
        </p:nvPicPr>
        <p:blipFill>
          <a:blip r:embed="rId5"/>
          <a:srcRect/>
          <a:stretch/>
        </p:blipFill>
        <p:spPr>
          <a:xfrm>
            <a:off x="1460450" y="4726149"/>
            <a:ext cx="880816" cy="937888"/>
          </a:xfrm>
          <a:prstGeom prst="rect">
            <a:avLst/>
          </a:prstGeom>
        </p:spPr>
      </p:pic>
    </p:spTree>
    <p:extLst>
      <p:ext uri="{BB962C8B-B14F-4D97-AF65-F5344CB8AC3E}">
        <p14:creationId xmlns:p14="http://schemas.microsoft.com/office/powerpoint/2010/main" val="386784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4BA9B3B-0D77-9E42-A50A-B2061B64FF5E}"/>
              </a:ext>
            </a:extLst>
          </p:cNvPr>
          <p:cNvGrpSpPr/>
          <p:nvPr/>
        </p:nvGrpSpPr>
        <p:grpSpPr>
          <a:xfrm>
            <a:off x="4015139" y="6418356"/>
            <a:ext cx="2028123" cy="1254651"/>
            <a:chOff x="4015139" y="6418356"/>
            <a:chExt cx="2028123" cy="1254651"/>
          </a:xfrm>
        </p:grpSpPr>
        <p:sp>
          <p:nvSpPr>
            <p:cNvPr id="4" name="Rectangle 3">
              <a:extLst>
                <a:ext uri="{FF2B5EF4-FFF2-40B4-BE49-F238E27FC236}">
                  <a16:creationId xmlns:a16="http://schemas.microsoft.com/office/drawing/2014/main" id="{DEF40B0A-2412-DB4C-BBA8-E9C3308CE905}"/>
                </a:ext>
              </a:extLst>
            </p:cNvPr>
            <p:cNvSpPr/>
            <p:nvPr/>
          </p:nvSpPr>
          <p:spPr>
            <a:xfrm>
              <a:off x="4015139" y="6864626"/>
              <a:ext cx="2028123" cy="57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A3C4CC-238D-A443-BAAB-A9086B427D45}"/>
                </a:ext>
              </a:extLst>
            </p:cNvPr>
            <p:cNvPicPr>
              <a:picLocks noChangeAspect="1"/>
            </p:cNvPicPr>
            <p:nvPr/>
          </p:nvPicPr>
          <p:blipFill rotWithShape="1">
            <a:blip r:embed="rId2">
              <a:extLst>
                <a:ext uri="{28A0092B-C50C-407E-A947-70E740481C1C}">
                  <a14:useLocalDpi xmlns:a14="http://schemas.microsoft.com/office/drawing/2010/main" val="0"/>
                </a:ext>
              </a:extLst>
            </a:blip>
            <a:srcRect t="11407" b="12384"/>
            <a:stretch/>
          </p:blipFill>
          <p:spPr>
            <a:xfrm>
              <a:off x="4206036" y="6418356"/>
              <a:ext cx="1646328" cy="1254651"/>
            </a:xfrm>
            <a:prstGeom prst="rect">
              <a:avLst/>
            </a:prstGeom>
          </p:spPr>
        </p:pic>
      </p:grpSp>
      <p:sp>
        <p:nvSpPr>
          <p:cNvPr id="11" name="TextBox 10">
            <a:extLst>
              <a:ext uri="{FF2B5EF4-FFF2-40B4-BE49-F238E27FC236}">
                <a16:creationId xmlns:a16="http://schemas.microsoft.com/office/drawing/2014/main" id="{09C680BE-8E69-C94C-B62E-82E514E4B3B5}"/>
              </a:ext>
            </a:extLst>
          </p:cNvPr>
          <p:cNvSpPr txBox="1"/>
          <p:nvPr/>
        </p:nvSpPr>
        <p:spPr>
          <a:xfrm>
            <a:off x="2391508" y="1039340"/>
            <a:ext cx="7015088" cy="4062651"/>
          </a:xfrm>
          <a:prstGeom prst="rect">
            <a:avLst/>
          </a:prstGeom>
          <a:noFill/>
        </p:spPr>
        <p:txBody>
          <a:bodyPr wrap="square" rtlCol="0">
            <a:spAutoFit/>
          </a:bodyPr>
          <a:lstStyle/>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Wisconsin</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Jane Mahoney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has worked in the aging network for over 25 years as a Social Worker, Caregiver Coordinator, Elder Benefit Specialist and Older American’s Act Consultant.  Her most recent position is with the Greater Wisconsin Agency on Aging Resources working as a Caregiver Support Specialist to oversee the National Family Caregiver Support Program and Alzheimer’s Family Caregiver Support Program.  She serves on the steering committee for the Wisconsin Family and Caregiver Support Alliance and is a member of the Governor’s Task Force on Caregiving.</a:t>
            </a: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Wisconsin</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Janet Zander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Advocacy &amp; Public Policy Coordinator at Greater Wisconsin Agency on Aging Resources, Inc. She is an experienced Policy Coordinator with a demonstrated history of working in the public policy industry and is skilled in Grassroots Organizing and Volunteer Management.</a:t>
            </a: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b="1" dirty="0">
              <a:solidFill>
                <a:prstClr val="black"/>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itle 1">
            <a:extLst>
              <a:ext uri="{FF2B5EF4-FFF2-40B4-BE49-F238E27FC236}">
                <a16:creationId xmlns:a16="http://schemas.microsoft.com/office/drawing/2014/main" id="{348335CD-7FC2-4D62-B431-F7D494AAAF4F}"/>
              </a:ext>
            </a:extLst>
          </p:cNvPr>
          <p:cNvSpPr txBox="1">
            <a:spLocks/>
          </p:cNvSpPr>
          <p:nvPr/>
        </p:nvSpPr>
        <p:spPr>
          <a:xfrm>
            <a:off x="1460450" y="260945"/>
            <a:ext cx="7015088" cy="756570"/>
          </a:xfrm>
          <a:prstGeom prst="rect">
            <a:avLst/>
          </a:prstGeom>
        </p:spPr>
        <p:txBody>
          <a:bodyPr/>
          <a:lst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a:lstStyle>
          <a:p>
            <a:r>
              <a:rPr lang="en-US" sz="2800" cap="all" dirty="0">
                <a:solidFill>
                  <a:srgbClr val="0F2D5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Meet the Advisory Group!</a:t>
            </a:r>
            <a:endPar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n-US" dirty="0"/>
          </a:p>
        </p:txBody>
      </p:sp>
      <p:pic>
        <p:nvPicPr>
          <p:cNvPr id="14" name="Picture 13">
            <a:hlinkClick r:id="rId3"/>
            <a:extLst>
              <a:ext uri="{FF2B5EF4-FFF2-40B4-BE49-F238E27FC236}">
                <a16:creationId xmlns:a16="http://schemas.microsoft.com/office/drawing/2014/main" id="{B92504E5-8C43-46C1-AEC7-CA4AA244945E}"/>
              </a:ext>
            </a:extLst>
          </p:cNvPr>
          <p:cNvPicPr>
            <a:picLocks noChangeAspect="1"/>
          </p:cNvPicPr>
          <p:nvPr/>
        </p:nvPicPr>
        <p:blipFill>
          <a:blip r:embed="rId4"/>
          <a:srcRect/>
          <a:stretch/>
        </p:blipFill>
        <p:spPr>
          <a:xfrm>
            <a:off x="1378850" y="1299918"/>
            <a:ext cx="1012658" cy="1020086"/>
          </a:xfrm>
          <a:prstGeom prst="rect">
            <a:avLst/>
          </a:prstGeom>
        </p:spPr>
      </p:pic>
      <p:pic>
        <p:nvPicPr>
          <p:cNvPr id="3" name="Picture 2">
            <a:extLst>
              <a:ext uri="{FF2B5EF4-FFF2-40B4-BE49-F238E27FC236}">
                <a16:creationId xmlns:a16="http://schemas.microsoft.com/office/drawing/2014/main" id="{FF153C28-7C36-44FF-8997-6892F2C6FF2E}"/>
              </a:ext>
            </a:extLst>
          </p:cNvPr>
          <p:cNvPicPr>
            <a:picLocks noChangeAspect="1"/>
          </p:cNvPicPr>
          <p:nvPr/>
        </p:nvPicPr>
        <p:blipFill>
          <a:blip r:embed="rId5"/>
          <a:stretch>
            <a:fillRect/>
          </a:stretch>
        </p:blipFill>
        <p:spPr>
          <a:xfrm>
            <a:off x="1378850" y="3190375"/>
            <a:ext cx="1012658" cy="1012658"/>
          </a:xfrm>
          <a:prstGeom prst="rect">
            <a:avLst/>
          </a:prstGeom>
        </p:spPr>
      </p:pic>
    </p:spTree>
    <p:extLst>
      <p:ext uri="{BB962C8B-B14F-4D97-AF65-F5344CB8AC3E}">
        <p14:creationId xmlns:p14="http://schemas.microsoft.com/office/powerpoint/2010/main" val="372395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2878-047E-4FC3-B9E7-6CBEA88BEA68}"/>
              </a:ext>
            </a:extLst>
          </p:cNvPr>
          <p:cNvSpPr>
            <a:spLocks noGrp="1"/>
          </p:cNvSpPr>
          <p:nvPr>
            <p:ph type="title"/>
          </p:nvPr>
        </p:nvSpPr>
        <p:spPr/>
        <p:txBody>
          <a:bodyPr>
            <a:normAutofit/>
          </a:bodyPr>
          <a:lstStyle/>
          <a:p>
            <a:r>
              <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Panel Discussion </a:t>
            </a:r>
          </a:p>
        </p:txBody>
      </p:sp>
      <p:sp>
        <p:nvSpPr>
          <p:cNvPr id="6" name="Content Placeholder 5">
            <a:extLst>
              <a:ext uri="{FF2B5EF4-FFF2-40B4-BE49-F238E27FC236}">
                <a16:creationId xmlns:a16="http://schemas.microsoft.com/office/drawing/2014/main" id="{1AE027CC-7930-418E-8988-C3F9ACAA6579}"/>
              </a:ext>
            </a:extLst>
          </p:cNvPr>
          <p:cNvSpPr>
            <a:spLocks noGrp="1"/>
          </p:cNvSpPr>
          <p:nvPr>
            <p:ph idx="1"/>
          </p:nvPr>
        </p:nvSpPr>
        <p:spPr>
          <a:xfrm>
            <a:off x="697831" y="1660358"/>
            <a:ext cx="8530390" cy="5340200"/>
          </a:xfrm>
        </p:spPr>
        <p:txBody>
          <a:bodyPr/>
          <a:lstStyle/>
          <a:p>
            <a:pPr lvl="1" indent="0">
              <a:buNone/>
            </a:pPr>
            <a:r>
              <a:rPr lang="en-US" sz="2400" dirty="0">
                <a:latin typeface="Helvetica Neue"/>
              </a:rPr>
              <a:t>Moderator: Coleton Whitaker, Elizabeth Dole Foundation</a:t>
            </a:r>
          </a:p>
          <a:p>
            <a:pPr marL="1097280" lvl="1" indent="-342900"/>
            <a:r>
              <a:rPr lang="en-US" sz="2400" dirty="0">
                <a:latin typeface="Helvetica Neue"/>
              </a:rPr>
              <a:t>Esther Friedman- RAND Corporation, Director of the RAND Caregiving Initiative</a:t>
            </a:r>
          </a:p>
          <a:p>
            <a:pPr marL="1097280" lvl="1" indent="-342900"/>
            <a:r>
              <a:rPr lang="en-US" sz="2400" dirty="0">
                <a:latin typeface="Helvetica Neue"/>
              </a:rPr>
              <a:t>Leah Christensen - National Clinical Program Coordinator for the Caregiver Support Program 	</a:t>
            </a:r>
          </a:p>
          <a:p>
            <a:pPr marL="1097280" lvl="1" indent="-342900"/>
            <a:r>
              <a:rPr lang="en-US" sz="2400" dirty="0">
                <a:latin typeface="Helvetica Neue"/>
              </a:rPr>
              <a:t>Maria </a:t>
            </a:r>
            <a:r>
              <a:rPr lang="en-US" sz="2400" dirty="0" err="1">
                <a:latin typeface="Helvetica Neue"/>
              </a:rPr>
              <a:t>Loebach</a:t>
            </a:r>
            <a:r>
              <a:rPr lang="en-US" sz="2400" dirty="0">
                <a:latin typeface="Helvetica Neue"/>
              </a:rPr>
              <a:t>, RN - VA Portland Health Care System </a:t>
            </a:r>
          </a:p>
          <a:p>
            <a:pPr marL="1097280" lvl="1" indent="-342900"/>
            <a:r>
              <a:rPr lang="en-US" sz="2400" dirty="0">
                <a:latin typeface="Helvetica Neue"/>
              </a:rPr>
              <a:t>Miso Kwak Ed.M., Policy Analyst, National Center on Advancing Person-Centered Practices and Systems</a:t>
            </a:r>
          </a:p>
          <a:p>
            <a:endParaRPr lang="en-US" dirty="0"/>
          </a:p>
        </p:txBody>
      </p:sp>
    </p:spTree>
    <p:extLst>
      <p:ext uri="{BB962C8B-B14F-4D97-AF65-F5344CB8AC3E}">
        <p14:creationId xmlns:p14="http://schemas.microsoft.com/office/powerpoint/2010/main" val="276128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3" y="2101142"/>
            <a:ext cx="5501057" cy="1263922"/>
          </a:xfrm>
        </p:spPr>
        <p:txBody>
          <a:bodyPr>
            <a:normAutofit/>
          </a:bodyPr>
          <a:lstStyle/>
          <a:p>
            <a:br>
              <a:rPr lang="en-US" dirty="0"/>
            </a:br>
            <a:r>
              <a:rPr lang="en-US" b="1" dirty="0">
                <a:latin typeface="Helvetica" panose="020B0604020202020204" pitchFamily="34" charset="0"/>
                <a:cs typeface="Helvetica" panose="020B0604020202020204" pitchFamily="34" charset="0"/>
              </a:rPr>
              <a:t>Q &amp; A</a:t>
            </a: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6481187"/>
            <a:ext cx="6086683" cy="980236"/>
          </a:xfrm>
        </p:spPr>
        <p:txBody>
          <a:bodyPr>
            <a:normAutofit/>
          </a:bodyPr>
          <a:lstStyle/>
          <a:p>
            <a:endParaRPr lang="en-US" dirty="0"/>
          </a:p>
          <a:p>
            <a:endParaRPr lang="en-US" dirty="0"/>
          </a:p>
        </p:txBody>
      </p:sp>
    </p:spTree>
    <p:extLst>
      <p:ext uri="{BB962C8B-B14F-4D97-AF65-F5344CB8AC3E}">
        <p14:creationId xmlns:p14="http://schemas.microsoft.com/office/powerpoint/2010/main" val="84699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3" y="2101142"/>
            <a:ext cx="5501057" cy="1263922"/>
          </a:xfrm>
        </p:spPr>
        <p:txBody>
          <a:bodyPr>
            <a:normAutofit/>
          </a:bodyPr>
          <a:lstStyle/>
          <a:p>
            <a:br>
              <a:rPr lang="en-US" dirty="0"/>
            </a:br>
            <a:r>
              <a:rPr lang="en-US" b="1" dirty="0">
                <a:latin typeface="Helvetica" panose="020B0604020202020204" pitchFamily="34" charset="0"/>
                <a:cs typeface="Helvetica" panose="020B0604020202020204" pitchFamily="34" charset="0"/>
              </a:rPr>
              <a:t>Thank you!</a:t>
            </a: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6481187"/>
            <a:ext cx="6251332" cy="980236"/>
          </a:xfrm>
        </p:spPr>
        <p:txBody>
          <a:bodyPr>
            <a:normAutofit fontScale="32500" lnSpcReduction="20000"/>
          </a:bodyPr>
          <a:lstStyle/>
          <a:p>
            <a:r>
              <a:rPr lang="en-US" sz="3000" b="1" dirty="0">
                <a:latin typeface="Helvetica" panose="020B0604020202020204" pitchFamily="34" charset="0"/>
                <a:cs typeface="Helvetica" panose="020B0604020202020204" pitchFamily="34" charset="0"/>
              </a:rPr>
              <a:t>NAC Project Team:</a:t>
            </a:r>
          </a:p>
          <a:p>
            <a:r>
              <a:rPr lang="en-US" sz="3000" dirty="0">
                <a:latin typeface="Helvetica" panose="020B0604020202020204" pitchFamily="34" charset="0"/>
                <a:cs typeface="Helvetica" panose="020B0604020202020204" pitchFamily="34" charset="0"/>
              </a:rPr>
              <a:t>Project Manager: Mike Wittke, Vice President, Research and Advocacy (</a:t>
            </a:r>
            <a:r>
              <a:rPr lang="en-US" sz="3000" dirty="0">
                <a:latin typeface="Helvetica" panose="020B0604020202020204" pitchFamily="34" charset="0"/>
                <a:cs typeface="Helvetica" panose="020B0604020202020204" pitchFamily="34" charset="0"/>
                <a:hlinkClick r:id="rId2"/>
              </a:rPr>
              <a:t>mike@caregiving.org</a:t>
            </a:r>
            <a:r>
              <a:rPr lang="en-US" sz="3000" dirty="0">
                <a:latin typeface="Helvetica" panose="020B0604020202020204" pitchFamily="34" charset="0"/>
                <a:cs typeface="Helvetica" panose="020B0604020202020204" pitchFamily="34" charset="0"/>
              </a:rPr>
              <a:t>) </a:t>
            </a:r>
          </a:p>
          <a:p>
            <a:r>
              <a:rPr lang="en-US" sz="3000" dirty="0">
                <a:latin typeface="Helvetica" panose="020B0604020202020204" pitchFamily="34" charset="0"/>
                <a:cs typeface="Helvetica" panose="020B0604020202020204" pitchFamily="34" charset="0"/>
              </a:rPr>
              <a:t>Project Director: Karen Marshall, Director, Advocacy and Engagement  (</a:t>
            </a:r>
            <a:r>
              <a:rPr lang="en-US" sz="3000" dirty="0">
                <a:latin typeface="Helvetica" panose="020B0604020202020204" pitchFamily="34" charset="0"/>
                <a:cs typeface="Helvetica" panose="020B0604020202020204" pitchFamily="34" charset="0"/>
                <a:hlinkClick r:id="rId3"/>
              </a:rPr>
              <a:t>karen@caregiving.org</a:t>
            </a:r>
            <a:r>
              <a:rPr lang="en-US" sz="3000" dirty="0">
                <a:latin typeface="Helvetica" panose="020B0604020202020204" pitchFamily="34" charset="0"/>
                <a:cs typeface="Helvetica" panose="020B0604020202020204" pitchFamily="34" charset="0"/>
              </a:rPr>
              <a:t>)</a:t>
            </a:r>
          </a:p>
          <a:p>
            <a:r>
              <a:rPr lang="en-US" sz="3000" dirty="0">
                <a:latin typeface="Helvetica" panose="020B0604020202020204" pitchFamily="34" charset="0"/>
                <a:cs typeface="Helvetica" panose="020B0604020202020204" pitchFamily="34" charset="0"/>
              </a:rPr>
              <a:t>Project Advisor: Karen Rose, PHD, RN, FGSA, FAAN, Health &amp; Aging Policy Fellow (</a:t>
            </a:r>
            <a:r>
              <a:rPr lang="en-US" sz="3000" dirty="0">
                <a:latin typeface="Helvetica" panose="020B0604020202020204" pitchFamily="34" charset="0"/>
                <a:cs typeface="Helvetica" panose="020B0604020202020204" pitchFamily="34" charset="0"/>
                <a:hlinkClick r:id="rId4"/>
              </a:rPr>
              <a:t>rose.1482@osu.edu</a:t>
            </a:r>
            <a:r>
              <a:rPr lang="en-US" sz="3000" dirty="0">
                <a:latin typeface="Helvetica" panose="020B0604020202020204" pitchFamily="34" charset="0"/>
                <a:cs typeface="Helvetica" panose="020B0604020202020204" pitchFamily="34" charset="0"/>
              </a:rPr>
              <a:t>)  </a:t>
            </a:r>
            <a:endParaRPr lang="en-US" sz="3000" dirty="0"/>
          </a:p>
          <a:p>
            <a:endParaRPr lang="en-US" dirty="0"/>
          </a:p>
          <a:p>
            <a:endParaRPr lang="en-US" dirty="0"/>
          </a:p>
        </p:txBody>
      </p:sp>
    </p:spTree>
    <p:extLst>
      <p:ext uri="{BB962C8B-B14F-4D97-AF65-F5344CB8AC3E}">
        <p14:creationId xmlns:p14="http://schemas.microsoft.com/office/powerpoint/2010/main" val="4292764592"/>
      </p:ext>
    </p:extLst>
  </p:cSld>
  <p:clrMapOvr>
    <a:masterClrMapping/>
  </p:clrMapOvr>
</p:sld>
</file>

<file path=ppt/theme/theme1.xml><?xml version="1.0" encoding="utf-8"?>
<a:theme xmlns:a="http://schemas.openxmlformats.org/drawingml/2006/main" name="1_Custom Design">
  <a:themeElements>
    <a:clrScheme name="NAC">
      <a:dk1>
        <a:srgbClr val="0E2C52"/>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NAC NEW BRANDING">
      <a:dk1>
        <a:srgbClr val="0F2C51"/>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NAC NEW BRANDING">
      <a:dk1>
        <a:srgbClr val="0F2C51"/>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7980CDAADD404A8131D9B382532C6D" ma:contentTypeVersion="13" ma:contentTypeDescription="Create a new document." ma:contentTypeScope="" ma:versionID="66ac638501bea68f30f537899a83ae01">
  <xsd:schema xmlns:xsd="http://www.w3.org/2001/XMLSchema" xmlns:xs="http://www.w3.org/2001/XMLSchema" xmlns:p="http://schemas.microsoft.com/office/2006/metadata/properties" xmlns:ns2="e9824658-a102-458c-95ec-ca14f777f78c" xmlns:ns3="70fa97c2-9bad-4f59-ba21-fe2724512f7e" targetNamespace="http://schemas.microsoft.com/office/2006/metadata/properties" ma:root="true" ma:fieldsID="0331b2b9b77cb2dfb7a2adedb4d3c6e5" ns2:_="" ns3:_="">
    <xsd:import namespace="e9824658-a102-458c-95ec-ca14f777f78c"/>
    <xsd:import namespace="70fa97c2-9bad-4f59-ba21-fe2724512f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24658-a102-458c-95ec-ca14f777f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fa97c2-9bad-4f59-ba21-fe2724512f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23998B-D600-4367-8831-447B4DC8AE4B}">
  <ds:schemaRefs>
    <ds:schemaRef ds:uri="http://schemas.microsoft.com/sharepoint/v3/contenttype/forms"/>
  </ds:schemaRefs>
</ds:datastoreItem>
</file>

<file path=customXml/itemProps2.xml><?xml version="1.0" encoding="utf-8"?>
<ds:datastoreItem xmlns:ds="http://schemas.openxmlformats.org/officeDocument/2006/customXml" ds:itemID="{D72ED9CD-ED7F-4A58-B6C3-268BF1C8B4F2}"/>
</file>

<file path=customXml/itemProps3.xml><?xml version="1.0" encoding="utf-8"?>
<ds:datastoreItem xmlns:ds="http://schemas.openxmlformats.org/officeDocument/2006/customXml" ds:itemID="{40BEBB60-2C40-4D96-BE63-5A9E4DFE646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27345</TotalTime>
  <Words>884</Words>
  <Application>Microsoft Office PowerPoint</Application>
  <PresentationFormat>Custom</PresentationFormat>
  <Paragraphs>85</Paragraphs>
  <Slides>9</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Helvetica</vt:lpstr>
      <vt:lpstr>Helvetica Neue</vt:lpstr>
      <vt:lpstr>Helvetica Neue Condensed</vt:lpstr>
      <vt:lpstr>HelveticaNeueLT Std Thin</vt:lpstr>
      <vt:lpstr>1_Custom Design</vt:lpstr>
      <vt:lpstr>Custom Design</vt:lpstr>
      <vt:lpstr>2_Custom Design</vt:lpstr>
      <vt:lpstr>Bringing Life to the Unified Caregiving Strategy  </vt:lpstr>
      <vt:lpstr>Agenda</vt:lpstr>
      <vt:lpstr>Module Objectives – Person- and Family-Centered care </vt:lpstr>
      <vt:lpstr>MEET THE COHORT!</vt:lpstr>
      <vt:lpstr>PowerPoint Presentation</vt:lpstr>
      <vt:lpstr>PowerPoint Presentation</vt:lpstr>
      <vt:lpstr>Panel Discussion </vt:lpstr>
      <vt:lpstr> Q &amp; A</vt:lpstr>
      <vt:lpstr> Thank you!</vt:lpstr>
    </vt:vector>
  </TitlesOfParts>
  <Manager>karen@caregiving.org</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LeFranc;karen@caregiving.org</dc:creator>
  <cp:lastModifiedBy>Karen Lindsey Marshall</cp:lastModifiedBy>
  <cp:revision>103</cp:revision>
  <cp:lastPrinted>2019-07-10T10:51:54Z</cp:lastPrinted>
  <dcterms:created xsi:type="dcterms:W3CDTF">2018-07-24T20:33:38Z</dcterms:created>
  <dcterms:modified xsi:type="dcterms:W3CDTF">2021-07-23T23:55:42Z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0x010100D37980CDAADD404A8131D9B382532C6D</vt:lpwstr>
  </property>
</Properties>
</file>