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 id="2147483703" r:id="rId5"/>
    <p:sldMasterId id="2147483708" r:id="rId6"/>
  </p:sldMasterIdLst>
  <p:notesMasterIdLst>
    <p:notesMasterId r:id="rId16"/>
  </p:notesMasterIdLst>
  <p:handoutMasterIdLst>
    <p:handoutMasterId r:id="rId17"/>
  </p:handoutMasterIdLst>
  <p:sldIdLst>
    <p:sldId id="484" r:id="rId7"/>
    <p:sldId id="767" r:id="rId8"/>
    <p:sldId id="769" r:id="rId9"/>
    <p:sldId id="508" r:id="rId10"/>
    <p:sldId id="710" r:id="rId11"/>
    <p:sldId id="761" r:id="rId12"/>
    <p:sldId id="770" r:id="rId13"/>
    <p:sldId id="494" r:id="rId14"/>
    <p:sldId id="766" r:id="rId15"/>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 Grace Whiting" initials="" lastIdx="0" clrIdx="0"/>
  <p:cmAuthor id="2" name="Karen Lindsey Marshall" initials="KLM" lastIdx="2" clrIdx="1">
    <p:extLst>
      <p:ext uri="{19B8F6BF-5375-455C-9EA6-DF929625EA0E}">
        <p15:presenceInfo xmlns:p15="http://schemas.microsoft.com/office/powerpoint/2012/main" userId="S::karen@caregiving.org::b2e5830c-00e8-45d6-8a35-1070b84102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E85"/>
    <a:srgbClr val="3C9CD7"/>
    <a:srgbClr val="58595B"/>
    <a:srgbClr val="DB23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4" autoAdjust="0"/>
    <p:restoredTop sz="78966" autoAdjust="0"/>
  </p:normalViewPr>
  <p:slideViewPr>
    <p:cSldViewPr snapToGrid="0" snapToObjects="1">
      <p:cViewPr varScale="1">
        <p:scale>
          <a:sx n="80" d="100"/>
          <a:sy n="80" d="100"/>
        </p:scale>
        <p:origin x="233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Lindsey Marshall" userId="b2e5830c-00e8-45d6-8a35-1070b841024a" providerId="ADAL" clId="{36DFDA4C-32CD-46DB-BF6D-FC753783CE6B}"/>
    <pc:docChg chg="undo redo custSel addSld delSld modSld sldOrd">
      <pc:chgData name="Karen Lindsey Marshall" userId="b2e5830c-00e8-45d6-8a35-1070b841024a" providerId="ADAL" clId="{36DFDA4C-32CD-46DB-BF6D-FC753783CE6B}" dt="2021-09-22T17:44:03.301" v="1756" actId="2"/>
      <pc:docMkLst>
        <pc:docMk/>
      </pc:docMkLst>
      <pc:sldChg chg="modSp mod">
        <pc:chgData name="Karen Lindsey Marshall" userId="b2e5830c-00e8-45d6-8a35-1070b841024a" providerId="ADAL" clId="{36DFDA4C-32CD-46DB-BF6D-FC753783CE6B}" dt="2021-09-22T16:36:14.377" v="115" actId="14100"/>
        <pc:sldMkLst>
          <pc:docMk/>
          <pc:sldMk cId="359680072" sldId="484"/>
        </pc:sldMkLst>
        <pc:spChg chg="mod">
          <ac:chgData name="Karen Lindsey Marshall" userId="b2e5830c-00e8-45d6-8a35-1070b841024a" providerId="ADAL" clId="{36DFDA4C-32CD-46DB-BF6D-FC753783CE6B}" dt="2021-09-22T16:36:14.377" v="115" actId="14100"/>
          <ac:spMkLst>
            <pc:docMk/>
            <pc:sldMk cId="359680072" sldId="484"/>
            <ac:spMk id="3" creationId="{00000000-0000-0000-0000-000000000000}"/>
          </ac:spMkLst>
        </pc:spChg>
      </pc:sldChg>
      <pc:sldChg chg="addSp delSp modSp add mod ord modNotesTx">
        <pc:chgData name="Karen Lindsey Marshall" userId="b2e5830c-00e8-45d6-8a35-1070b841024a" providerId="ADAL" clId="{36DFDA4C-32CD-46DB-BF6D-FC753783CE6B}" dt="2021-09-22T17:44:03.301" v="1756" actId="2"/>
        <pc:sldMkLst>
          <pc:docMk/>
          <pc:sldMk cId="3149837386" sldId="761"/>
        </pc:sldMkLst>
        <pc:spChg chg="mod">
          <ac:chgData name="Karen Lindsey Marshall" userId="b2e5830c-00e8-45d6-8a35-1070b841024a" providerId="ADAL" clId="{36DFDA4C-32CD-46DB-BF6D-FC753783CE6B}" dt="2021-09-22T17:04:51.228" v="741" actId="20577"/>
          <ac:spMkLst>
            <pc:docMk/>
            <pc:sldMk cId="3149837386" sldId="761"/>
            <ac:spMk id="2" creationId="{F58DD974-F53F-406E-A93F-BEF36C26ED4F}"/>
          </ac:spMkLst>
        </pc:spChg>
        <pc:spChg chg="mod">
          <ac:chgData name="Karen Lindsey Marshall" userId="b2e5830c-00e8-45d6-8a35-1070b841024a" providerId="ADAL" clId="{36DFDA4C-32CD-46DB-BF6D-FC753783CE6B}" dt="2021-09-22T17:03:33.139" v="708" actId="20577"/>
          <ac:spMkLst>
            <pc:docMk/>
            <pc:sldMk cId="3149837386" sldId="761"/>
            <ac:spMk id="5" creationId="{139C43CC-C377-424E-AB74-715AD301E3C8}"/>
          </ac:spMkLst>
        </pc:spChg>
        <pc:picChg chg="mod">
          <ac:chgData name="Karen Lindsey Marshall" userId="b2e5830c-00e8-45d6-8a35-1070b841024a" providerId="ADAL" clId="{36DFDA4C-32CD-46DB-BF6D-FC753783CE6B}" dt="2021-09-22T17:03:41.494" v="710" actId="1076"/>
          <ac:picMkLst>
            <pc:docMk/>
            <pc:sldMk cId="3149837386" sldId="761"/>
            <ac:picMk id="6" creationId="{5DA60579-7CDC-4549-9C81-8F5DD412EB8C}"/>
          </ac:picMkLst>
        </pc:picChg>
        <pc:picChg chg="del">
          <ac:chgData name="Karen Lindsey Marshall" userId="b2e5830c-00e8-45d6-8a35-1070b841024a" providerId="ADAL" clId="{36DFDA4C-32CD-46DB-BF6D-FC753783CE6B}" dt="2021-09-22T16:59:58.164" v="655" actId="478"/>
          <ac:picMkLst>
            <pc:docMk/>
            <pc:sldMk cId="3149837386" sldId="761"/>
            <ac:picMk id="8" creationId="{66EDE2A6-6998-4FF8-B41E-B4DD3CC60049}"/>
          </ac:picMkLst>
        </pc:picChg>
        <pc:picChg chg="mod">
          <ac:chgData name="Karen Lindsey Marshall" userId="b2e5830c-00e8-45d6-8a35-1070b841024a" providerId="ADAL" clId="{36DFDA4C-32CD-46DB-BF6D-FC753783CE6B}" dt="2021-09-22T17:03:36.086" v="709" actId="1076"/>
          <ac:picMkLst>
            <pc:docMk/>
            <pc:sldMk cId="3149837386" sldId="761"/>
            <ac:picMk id="9" creationId="{F28D5329-66F1-47B8-A6FF-04D13A73CB6C}"/>
          </ac:picMkLst>
        </pc:picChg>
        <pc:picChg chg="add del">
          <ac:chgData name="Karen Lindsey Marshall" userId="b2e5830c-00e8-45d6-8a35-1070b841024a" providerId="ADAL" clId="{36DFDA4C-32CD-46DB-BF6D-FC753783CE6B}" dt="2021-09-22T16:59:29.149" v="644" actId="478"/>
          <ac:picMkLst>
            <pc:docMk/>
            <pc:sldMk cId="3149837386" sldId="761"/>
            <ac:picMk id="11" creationId="{7365FE22-F48F-4236-82E8-3F3AA3ADF0AC}"/>
          </ac:picMkLst>
        </pc:picChg>
        <pc:picChg chg="del">
          <ac:chgData name="Karen Lindsey Marshall" userId="b2e5830c-00e8-45d6-8a35-1070b841024a" providerId="ADAL" clId="{36DFDA4C-32CD-46DB-BF6D-FC753783CE6B}" dt="2021-09-22T16:59:57.213" v="654" actId="478"/>
          <ac:picMkLst>
            <pc:docMk/>
            <pc:sldMk cId="3149837386" sldId="761"/>
            <ac:picMk id="12" creationId="{C506BA13-8127-4F7C-84EB-88999CCA06F0}"/>
          </ac:picMkLst>
        </pc:picChg>
      </pc:sldChg>
      <pc:sldChg chg="delSp modSp mod modNotesTx">
        <pc:chgData name="Karen Lindsey Marshall" userId="b2e5830c-00e8-45d6-8a35-1070b841024a" providerId="ADAL" clId="{36DFDA4C-32CD-46DB-BF6D-FC753783CE6B}" dt="2021-09-22T16:58:56.184" v="616"/>
        <pc:sldMkLst>
          <pc:docMk/>
          <pc:sldMk cId="3606574457" sldId="767"/>
        </pc:sldMkLst>
        <pc:spChg chg="mod">
          <ac:chgData name="Karen Lindsey Marshall" userId="b2e5830c-00e8-45d6-8a35-1070b841024a" providerId="ADAL" clId="{36DFDA4C-32CD-46DB-BF6D-FC753783CE6B}" dt="2021-09-22T16:49:41.541" v="574" actId="20577"/>
          <ac:spMkLst>
            <pc:docMk/>
            <pc:sldMk cId="3606574457" sldId="767"/>
            <ac:spMk id="3" creationId="{C23A2B6A-7488-4A27-AE30-F0451FA90FB2}"/>
          </ac:spMkLst>
        </pc:spChg>
        <pc:picChg chg="del">
          <ac:chgData name="Karen Lindsey Marshall" userId="b2e5830c-00e8-45d6-8a35-1070b841024a" providerId="ADAL" clId="{36DFDA4C-32CD-46DB-BF6D-FC753783CE6B}" dt="2021-09-22T16:58:56.184" v="616"/>
          <ac:picMkLst>
            <pc:docMk/>
            <pc:sldMk cId="3606574457" sldId="767"/>
            <ac:picMk id="4" creationId="{A1423AD7-9FBF-44A4-89D8-D99DE5D13A38}"/>
          </ac:picMkLst>
        </pc:picChg>
      </pc:sldChg>
      <pc:sldChg chg="addSp delSp modSp del mod setBg modClrScheme chgLayout">
        <pc:chgData name="Karen Lindsey Marshall" userId="b2e5830c-00e8-45d6-8a35-1070b841024a" providerId="ADAL" clId="{36DFDA4C-32CD-46DB-BF6D-FC753783CE6B}" dt="2021-09-22T17:04:36.501" v="717" actId="47"/>
        <pc:sldMkLst>
          <pc:docMk/>
          <pc:sldMk cId="4089907332" sldId="768"/>
        </pc:sldMkLst>
        <pc:spChg chg="mod ord">
          <ac:chgData name="Karen Lindsey Marshall" userId="b2e5830c-00e8-45d6-8a35-1070b841024a" providerId="ADAL" clId="{36DFDA4C-32CD-46DB-BF6D-FC753783CE6B}" dt="2021-09-22T16:57:31.362" v="614" actId="700"/>
          <ac:spMkLst>
            <pc:docMk/>
            <pc:sldMk cId="4089907332" sldId="768"/>
            <ac:spMk id="2" creationId="{BD1737AB-5273-42A8-9B37-D1C832019C0B}"/>
          </ac:spMkLst>
        </pc:spChg>
        <pc:spChg chg="del mod ord">
          <ac:chgData name="Karen Lindsey Marshall" userId="b2e5830c-00e8-45d6-8a35-1070b841024a" providerId="ADAL" clId="{36DFDA4C-32CD-46DB-BF6D-FC753783CE6B}" dt="2021-09-22T16:57:34.044" v="615" actId="478"/>
          <ac:spMkLst>
            <pc:docMk/>
            <pc:sldMk cId="4089907332" sldId="768"/>
            <ac:spMk id="3" creationId="{C23A2B6A-7488-4A27-AE30-F0451FA90FB2}"/>
          </ac:spMkLst>
        </pc:spChg>
        <pc:spChg chg="add mod">
          <ac:chgData name="Karen Lindsey Marshall" userId="b2e5830c-00e8-45d6-8a35-1070b841024a" providerId="ADAL" clId="{36DFDA4C-32CD-46DB-BF6D-FC753783CE6B}" dt="2021-09-22T16:57:34.044" v="615" actId="478"/>
          <ac:spMkLst>
            <pc:docMk/>
            <pc:sldMk cId="4089907332" sldId="768"/>
            <ac:spMk id="16" creationId="{0860D00B-49D5-4B17-8A75-20BFCB837234}"/>
          </ac:spMkLst>
        </pc:spChg>
        <pc:spChg chg="add del">
          <ac:chgData name="Karen Lindsey Marshall" userId="b2e5830c-00e8-45d6-8a35-1070b841024a" providerId="ADAL" clId="{36DFDA4C-32CD-46DB-BF6D-FC753783CE6B}" dt="2021-09-22T16:55:31.566" v="596" actId="26606"/>
          <ac:spMkLst>
            <pc:docMk/>
            <pc:sldMk cId="4089907332" sldId="768"/>
            <ac:spMk id="19" creationId="{2B566528-1B12-4246-9431-5C2D7D081168}"/>
          </ac:spMkLst>
        </pc:spChg>
        <pc:grpChg chg="add del">
          <ac:chgData name="Karen Lindsey Marshall" userId="b2e5830c-00e8-45d6-8a35-1070b841024a" providerId="ADAL" clId="{36DFDA4C-32CD-46DB-BF6D-FC753783CE6B}" dt="2021-09-22T16:55:31.566" v="596" actId="26606"/>
          <ac:grpSpMkLst>
            <pc:docMk/>
            <pc:sldMk cId="4089907332" sldId="768"/>
            <ac:grpSpMk id="21" creationId="{5995D10D-E9C9-47DB-AE7E-801FEF38F5C9}"/>
          </ac:grpSpMkLst>
        </pc:grpChg>
        <pc:grpChg chg="add del">
          <ac:chgData name="Karen Lindsey Marshall" userId="b2e5830c-00e8-45d6-8a35-1070b841024a" providerId="ADAL" clId="{36DFDA4C-32CD-46DB-BF6D-FC753783CE6B}" dt="2021-09-22T16:55:31.566" v="596" actId="26606"/>
          <ac:grpSpMkLst>
            <pc:docMk/>
            <pc:sldMk cId="4089907332" sldId="768"/>
            <ac:grpSpMk id="25" creationId="{828A5161-06F1-46CF-8AD7-844680A59E13}"/>
          </ac:grpSpMkLst>
        </pc:grpChg>
        <pc:picChg chg="del">
          <ac:chgData name="Karen Lindsey Marshall" userId="b2e5830c-00e8-45d6-8a35-1070b841024a" providerId="ADAL" clId="{36DFDA4C-32CD-46DB-BF6D-FC753783CE6B}" dt="2021-09-22T16:54:54.285" v="588" actId="478"/>
          <ac:picMkLst>
            <pc:docMk/>
            <pc:sldMk cId="4089907332" sldId="768"/>
            <ac:picMk id="4" creationId="{6C208E8F-8B81-4C3E-A748-559DE940F139}"/>
          </ac:picMkLst>
        </pc:picChg>
        <pc:picChg chg="add del">
          <ac:chgData name="Karen Lindsey Marshall" userId="b2e5830c-00e8-45d6-8a35-1070b841024a" providerId="ADAL" clId="{36DFDA4C-32CD-46DB-BF6D-FC753783CE6B}" dt="2021-09-22T16:52:53.032" v="577" actId="22"/>
          <ac:picMkLst>
            <pc:docMk/>
            <pc:sldMk cId="4089907332" sldId="768"/>
            <ac:picMk id="6" creationId="{BB837662-A163-48EF-812D-0C836205F7C4}"/>
          </ac:picMkLst>
        </pc:picChg>
        <pc:picChg chg="add del">
          <ac:chgData name="Karen Lindsey Marshall" userId="b2e5830c-00e8-45d6-8a35-1070b841024a" providerId="ADAL" clId="{36DFDA4C-32CD-46DB-BF6D-FC753783CE6B}" dt="2021-09-22T16:53:34.716" v="579" actId="22"/>
          <ac:picMkLst>
            <pc:docMk/>
            <pc:sldMk cId="4089907332" sldId="768"/>
            <ac:picMk id="8" creationId="{3474B4F3-C41C-4231-B0CB-A8C96BD5869D}"/>
          </ac:picMkLst>
        </pc:picChg>
        <pc:picChg chg="add del mod">
          <ac:chgData name="Karen Lindsey Marshall" userId="b2e5830c-00e8-45d6-8a35-1070b841024a" providerId="ADAL" clId="{36DFDA4C-32CD-46DB-BF6D-FC753783CE6B}" dt="2021-09-22T16:54:15.961" v="583" actId="22"/>
          <ac:picMkLst>
            <pc:docMk/>
            <pc:sldMk cId="4089907332" sldId="768"/>
            <ac:picMk id="10" creationId="{BDF724E1-F0FF-4DAB-89C4-AC32BFBC3F66}"/>
          </ac:picMkLst>
        </pc:picChg>
        <pc:picChg chg="add del mod">
          <ac:chgData name="Karen Lindsey Marshall" userId="b2e5830c-00e8-45d6-8a35-1070b841024a" providerId="ADAL" clId="{36DFDA4C-32CD-46DB-BF6D-FC753783CE6B}" dt="2021-09-22T16:56:49.695" v="611" actId="478"/>
          <ac:picMkLst>
            <pc:docMk/>
            <pc:sldMk cId="4089907332" sldId="768"/>
            <ac:picMk id="12" creationId="{C48B3676-0BE8-41CE-BF54-AF1F6915C70D}"/>
          </ac:picMkLst>
        </pc:picChg>
        <pc:picChg chg="add del mod">
          <ac:chgData name="Karen Lindsey Marshall" userId="b2e5830c-00e8-45d6-8a35-1070b841024a" providerId="ADAL" clId="{36DFDA4C-32CD-46DB-BF6D-FC753783CE6B}" dt="2021-09-22T16:56:51.648" v="612" actId="478"/>
          <ac:picMkLst>
            <pc:docMk/>
            <pc:sldMk cId="4089907332" sldId="768"/>
            <ac:picMk id="14" creationId="{A705A5D9-9ABC-4730-917F-A6AA3625CE95}"/>
          </ac:picMkLst>
        </pc:picChg>
      </pc:sldChg>
      <pc:sldChg chg="addSp delSp modSp mod">
        <pc:chgData name="Karen Lindsey Marshall" userId="b2e5830c-00e8-45d6-8a35-1070b841024a" providerId="ADAL" clId="{36DFDA4C-32CD-46DB-BF6D-FC753783CE6B}" dt="2021-09-22T17:23:55.015" v="1059" actId="1076"/>
        <pc:sldMkLst>
          <pc:docMk/>
          <pc:sldMk cId="2761285120" sldId="770"/>
        </pc:sldMkLst>
        <pc:spChg chg="mod">
          <ac:chgData name="Karen Lindsey Marshall" userId="b2e5830c-00e8-45d6-8a35-1070b841024a" providerId="ADAL" clId="{36DFDA4C-32CD-46DB-BF6D-FC753783CE6B}" dt="2021-09-22T17:20:16.508" v="1001" actId="20577"/>
          <ac:spMkLst>
            <pc:docMk/>
            <pc:sldMk cId="2761285120" sldId="770"/>
            <ac:spMk id="2" creationId="{46742878-047E-4FC3-B9E7-6CBEA88BEA68}"/>
          </ac:spMkLst>
        </pc:spChg>
        <pc:spChg chg="del mod">
          <ac:chgData name="Karen Lindsey Marshall" userId="b2e5830c-00e8-45d6-8a35-1070b841024a" providerId="ADAL" clId="{36DFDA4C-32CD-46DB-BF6D-FC753783CE6B}" dt="2021-09-22T17:08:03.597" v="790" actId="478"/>
          <ac:spMkLst>
            <pc:docMk/>
            <pc:sldMk cId="2761285120" sldId="770"/>
            <ac:spMk id="6" creationId="{1AE027CC-7930-418E-8988-C3F9ACAA6579}"/>
          </ac:spMkLst>
        </pc:spChg>
        <pc:spChg chg="add mod">
          <ac:chgData name="Karen Lindsey Marshall" userId="b2e5830c-00e8-45d6-8a35-1070b841024a" providerId="ADAL" clId="{36DFDA4C-32CD-46DB-BF6D-FC753783CE6B}" dt="2021-09-22T17:22:22.287" v="1024" actId="122"/>
          <ac:spMkLst>
            <pc:docMk/>
            <pc:sldMk cId="2761285120" sldId="770"/>
            <ac:spMk id="9" creationId="{263A1E1A-94BE-43C2-A307-983542A50631}"/>
          </ac:spMkLst>
        </pc:spChg>
        <pc:spChg chg="add mod">
          <ac:chgData name="Karen Lindsey Marshall" userId="b2e5830c-00e8-45d6-8a35-1070b841024a" providerId="ADAL" clId="{36DFDA4C-32CD-46DB-BF6D-FC753783CE6B}" dt="2021-09-22T17:22:56.215" v="1032" actId="6549"/>
          <ac:spMkLst>
            <pc:docMk/>
            <pc:sldMk cId="2761285120" sldId="770"/>
            <ac:spMk id="11" creationId="{629C4A77-C78E-4B76-9159-916936BDCA77}"/>
          </ac:spMkLst>
        </pc:spChg>
        <pc:spChg chg="add mod">
          <ac:chgData name="Karen Lindsey Marshall" userId="b2e5830c-00e8-45d6-8a35-1070b841024a" providerId="ADAL" clId="{36DFDA4C-32CD-46DB-BF6D-FC753783CE6B}" dt="2021-09-22T17:23:38.379" v="1057" actId="1076"/>
          <ac:spMkLst>
            <pc:docMk/>
            <pc:sldMk cId="2761285120" sldId="770"/>
            <ac:spMk id="12" creationId="{9E3953D2-099C-4DBB-8261-2E3592758107}"/>
          </ac:spMkLst>
        </pc:spChg>
        <pc:spChg chg="add mod">
          <ac:chgData name="Karen Lindsey Marshall" userId="b2e5830c-00e8-45d6-8a35-1070b841024a" providerId="ADAL" clId="{36DFDA4C-32CD-46DB-BF6D-FC753783CE6B}" dt="2021-09-22T17:23:55.015" v="1059" actId="1076"/>
          <ac:spMkLst>
            <pc:docMk/>
            <pc:sldMk cId="2761285120" sldId="770"/>
            <ac:spMk id="13" creationId="{8F70CB15-FEBD-4F5D-882C-DD258942997C}"/>
          </ac:spMkLst>
        </pc:spChg>
        <pc:picChg chg="add mod">
          <ac:chgData name="Karen Lindsey Marshall" userId="b2e5830c-00e8-45d6-8a35-1070b841024a" providerId="ADAL" clId="{36DFDA4C-32CD-46DB-BF6D-FC753783CE6B}" dt="2021-09-22T17:22:30.198" v="1025" actId="1076"/>
          <ac:picMkLst>
            <pc:docMk/>
            <pc:sldMk cId="2761285120" sldId="770"/>
            <ac:picMk id="1026" creationId="{A6576F08-B99D-417C-B0EA-C2993F4C7E41}"/>
          </ac:picMkLst>
        </pc:picChg>
        <pc:picChg chg="add mod">
          <ac:chgData name="Karen Lindsey Marshall" userId="b2e5830c-00e8-45d6-8a35-1070b841024a" providerId="ADAL" clId="{36DFDA4C-32CD-46DB-BF6D-FC753783CE6B}" dt="2021-09-22T17:23:28.630" v="1056" actId="1076"/>
          <ac:picMkLst>
            <pc:docMk/>
            <pc:sldMk cId="2761285120" sldId="770"/>
            <ac:picMk id="1028" creationId="{800ED796-8D2D-4F0E-91E3-BE200E1A60D9}"/>
          </ac:picMkLst>
        </pc:picChg>
        <pc:picChg chg="add mod">
          <ac:chgData name="Karen Lindsey Marshall" userId="b2e5830c-00e8-45d6-8a35-1070b841024a" providerId="ADAL" clId="{36DFDA4C-32CD-46DB-BF6D-FC753783CE6B}" dt="2021-09-22T17:23:47.357" v="1058" actId="1076"/>
          <ac:picMkLst>
            <pc:docMk/>
            <pc:sldMk cId="2761285120" sldId="770"/>
            <ac:picMk id="1030" creationId="{90EBCF75-1547-4BD4-A15B-87DBE7833E5E}"/>
          </ac:picMkLst>
        </pc:picChg>
        <pc:picChg chg="add mod">
          <ac:chgData name="Karen Lindsey Marshall" userId="b2e5830c-00e8-45d6-8a35-1070b841024a" providerId="ADAL" clId="{36DFDA4C-32CD-46DB-BF6D-FC753783CE6B}" dt="2021-09-22T17:22:43.041" v="1029" actId="1076"/>
          <ac:picMkLst>
            <pc:docMk/>
            <pc:sldMk cId="2761285120" sldId="770"/>
            <ac:picMk id="1032" creationId="{1D8F9F59-2CEE-4CFB-AC49-4900104347A8}"/>
          </ac:picMkLst>
        </pc:picChg>
      </pc:sldChg>
    </pc:docChg>
  </pc:docChgLst>
  <pc:docChgLst>
    <pc:chgData name="Karen Lindsey Marshall" userId="b2e5830c-00e8-45d6-8a35-1070b841024a" providerId="ADAL" clId="{FEFCFDCA-4467-4AED-A7BB-A49396C22FFE}"/>
    <pc:docChg chg="undo custSel modSld">
      <pc:chgData name="Karen Lindsey Marshall" userId="b2e5830c-00e8-45d6-8a35-1070b841024a" providerId="ADAL" clId="{FEFCFDCA-4467-4AED-A7BB-A49396C22FFE}" dt="2021-10-08T10:32:05.525" v="99" actId="20577"/>
      <pc:docMkLst>
        <pc:docMk/>
      </pc:docMkLst>
      <pc:sldChg chg="modSp mod modNotesTx">
        <pc:chgData name="Karen Lindsey Marshall" userId="b2e5830c-00e8-45d6-8a35-1070b841024a" providerId="ADAL" clId="{FEFCFDCA-4467-4AED-A7BB-A49396C22FFE}" dt="2021-10-08T10:32:05.525" v="99" actId="20577"/>
        <pc:sldMkLst>
          <pc:docMk/>
          <pc:sldMk cId="3149837386" sldId="761"/>
        </pc:sldMkLst>
        <pc:spChg chg="mod">
          <ac:chgData name="Karen Lindsey Marshall" userId="b2e5830c-00e8-45d6-8a35-1070b841024a" providerId="ADAL" clId="{FEFCFDCA-4467-4AED-A7BB-A49396C22FFE}" dt="2021-10-08T10:32:05.525" v="99" actId="20577"/>
          <ac:spMkLst>
            <pc:docMk/>
            <pc:sldMk cId="3149837386" sldId="761"/>
            <ac:spMk id="2" creationId="{F58DD974-F53F-406E-A93F-BEF36C26ED4F}"/>
          </ac:spMkLst>
        </pc:spChg>
        <pc:spChg chg="mod">
          <ac:chgData name="Karen Lindsey Marshall" userId="b2e5830c-00e8-45d6-8a35-1070b841024a" providerId="ADAL" clId="{FEFCFDCA-4467-4AED-A7BB-A49396C22FFE}" dt="2021-10-08T10:31:48.420" v="83" actId="6549"/>
          <ac:spMkLst>
            <pc:docMk/>
            <pc:sldMk cId="3149837386" sldId="761"/>
            <ac:spMk id="5" creationId="{139C43CC-C377-424E-AB74-715AD301E3C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41A691-69E1-4532-BC9B-C253FA141E8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EAC17F5-D776-4F96-9AA6-0F39F25C77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D2D5D-3E0A-4700-9D28-125492D12B13}" type="datetimeFigureOut">
              <a:rPr lang="en-US" smtClean="0"/>
              <a:t>10/8/2021</a:t>
            </a:fld>
            <a:endParaRPr lang="en-US" dirty="0"/>
          </a:p>
        </p:txBody>
      </p:sp>
      <p:sp>
        <p:nvSpPr>
          <p:cNvPr id="4" name="Footer Placeholder 3">
            <a:extLst>
              <a:ext uri="{FF2B5EF4-FFF2-40B4-BE49-F238E27FC236}">
                <a16:creationId xmlns:a16="http://schemas.microsoft.com/office/drawing/2014/main" id="{E4140B60-B772-413B-8EA7-ABF99E35ED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DB88B6-939F-438B-A096-97D6FCB589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EDA3C9-8E39-4CEB-8DD9-DE87FA1CF37D}" type="slidenum">
              <a:rPr lang="en-US" smtClean="0"/>
              <a:t>‹#›</a:t>
            </a:fld>
            <a:endParaRPr lang="en-US" dirty="0"/>
          </a:p>
        </p:txBody>
      </p:sp>
    </p:spTree>
    <p:extLst>
      <p:ext uri="{BB962C8B-B14F-4D97-AF65-F5344CB8AC3E}">
        <p14:creationId xmlns:p14="http://schemas.microsoft.com/office/powerpoint/2010/main" val="1887322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DBD7A5-6957-3944-B760-FA6A9312C28C}" type="datetimeFigureOut">
              <a:rPr lang="en-US" smtClean="0"/>
              <a:t>10/8/2021</a:t>
            </a:fld>
            <a:endParaRPr lang="en-US" dirty="0"/>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49FBD-1BA8-C648-8FA1-B2EBE699F1E9}"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2</a:t>
            </a:fld>
            <a:endParaRPr lang="en-US" dirty="0"/>
          </a:p>
        </p:txBody>
      </p:sp>
    </p:spTree>
    <p:extLst>
      <p:ext uri="{BB962C8B-B14F-4D97-AF65-F5344CB8AC3E}">
        <p14:creationId xmlns:p14="http://schemas.microsoft.com/office/powerpoint/2010/main" val="203322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4049FBD-1BA8-C648-8FA1-B2EBE699F1E9}" type="slidenum">
              <a:rPr lang="en-US" smtClean="0"/>
              <a:t>6</a:t>
            </a:fld>
            <a:endParaRPr lang="en-US" dirty="0"/>
          </a:p>
        </p:txBody>
      </p:sp>
      <p:sp>
        <p:nvSpPr>
          <p:cNvPr id="6" name="Notes Placeholder 5">
            <a:extLst>
              <a:ext uri="{FF2B5EF4-FFF2-40B4-BE49-F238E27FC236}">
                <a16:creationId xmlns:a16="http://schemas.microsoft.com/office/drawing/2014/main" id="{B4743989-4D4F-449F-B3AC-70CD97793967}"/>
              </a:ext>
            </a:extLst>
          </p:cNvPr>
          <p:cNvSpPr>
            <a:spLocks noGrp="1"/>
          </p:cNvSpPr>
          <p:nvPr>
            <p:ph type="body" sz="quarter" idx="3"/>
          </p:nvPr>
        </p:nvSpPr>
        <p:spPr/>
        <p:txBody>
          <a:bodyPr/>
          <a:lstStyle/>
          <a:p>
            <a:endParaRPr lang="en-US" dirty="0"/>
          </a:p>
        </p:txBody>
      </p:sp>
    </p:spTree>
    <p:extLst>
      <p:ext uri="{BB962C8B-B14F-4D97-AF65-F5344CB8AC3E}">
        <p14:creationId xmlns:p14="http://schemas.microsoft.com/office/powerpoint/2010/main" val="398600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049FBD-1BA8-C648-8FA1-B2EBE699F1E9}" type="slidenum">
              <a:rPr lang="en-US" smtClean="0"/>
              <a:t>7</a:t>
            </a:fld>
            <a:endParaRPr lang="en-US" dirty="0"/>
          </a:p>
        </p:txBody>
      </p:sp>
    </p:spTree>
    <p:extLst>
      <p:ext uri="{BB962C8B-B14F-4D97-AF65-F5344CB8AC3E}">
        <p14:creationId xmlns:p14="http://schemas.microsoft.com/office/powerpoint/2010/main" val="107203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90146" y="2467765"/>
            <a:ext cx="5783580" cy="2705947"/>
          </a:xfrm>
        </p:spPr>
        <p:txBody>
          <a:bodyPr anchor="b">
            <a:norm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290146" y="5278064"/>
            <a:ext cx="5783580" cy="1876530"/>
          </a:xfrm>
        </p:spPr>
        <p:txBody>
          <a:bodyPr>
            <a:normAutofit/>
          </a:bodyPr>
          <a:lstStyle>
            <a:lvl1pPr marL="0" indent="0" algn="l">
              <a:spcBef>
                <a:spcPts val="550"/>
              </a:spcBef>
              <a:buNone/>
              <a:defRPr sz="2200">
                <a:solidFill>
                  <a:schemeClr val="tx1"/>
                </a:solidFill>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p>
        </p:txBody>
      </p:sp>
    </p:spTree>
    <p:extLst>
      <p:ext uri="{BB962C8B-B14F-4D97-AF65-F5344CB8AC3E}">
        <p14:creationId xmlns:p14="http://schemas.microsoft.com/office/powerpoint/2010/main" val="170207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55664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2629543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F899A9-C3D1-446E-9BE9-6587A32768D5}" type="datetimeFigureOut">
              <a:rPr lang="en-US" smtClean="0"/>
              <a:t>10/8/2021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6A09FA4-EC1D-4C57-AF7B-345B0F954689}" type="slidenum">
              <a:rPr lang="en-US" smtClean="0"/>
              <a:t>‹#›</a:t>
            </a:fld>
            <a:endParaRPr lang="en-US" dirty="0"/>
          </a:p>
        </p:txBody>
      </p:sp>
    </p:spTree>
    <p:extLst>
      <p:ext uri="{BB962C8B-B14F-4D97-AF65-F5344CB8AC3E}">
        <p14:creationId xmlns:p14="http://schemas.microsoft.com/office/powerpoint/2010/main" val="4254741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457180" y="167878"/>
            <a:ext cx="7015088" cy="1129322"/>
          </a:xfrm>
        </p:spPr>
        <p:txBody>
          <a:bodyPr>
            <a:normAutofit/>
          </a:bodyPr>
          <a:lstStyle>
            <a:lvl1pPr>
              <a:defRPr sz="2420" b="1">
                <a:solidFill>
                  <a:schemeClr val="tx1"/>
                </a:solidFill>
                <a:latin typeface="Arial" charset="0"/>
                <a:ea typeface="Arial" charset="0"/>
                <a:cs typeface="Arial" charset="0"/>
              </a:defRPr>
            </a:lvl1pPr>
          </a:lstStyle>
          <a:p>
            <a:r>
              <a:rPr lang="en-US"/>
              <a:t>Click to edit Master title style</a:t>
            </a:r>
          </a:p>
        </p:txBody>
      </p:sp>
      <p:sp>
        <p:nvSpPr>
          <p:cNvPr id="3" name="Content Placeholder 2"/>
          <p:cNvSpPr>
            <a:spLocks noGrp="1"/>
          </p:cNvSpPr>
          <p:nvPr>
            <p:ph idx="1"/>
          </p:nvPr>
        </p:nvSpPr>
        <p:spPr>
          <a:xfrm>
            <a:off x="1457179" y="2069042"/>
            <a:ext cx="7909706" cy="4931516"/>
          </a:xfrm>
        </p:spPr>
        <p:txBody>
          <a:bodyPr/>
          <a:lstStyle>
            <a:lvl1pPr>
              <a:lnSpc>
                <a:spcPts val="3080"/>
              </a:lnSpc>
              <a:spcAft>
                <a:spcPts val="330"/>
              </a:spcAft>
              <a:buClr>
                <a:schemeClr val="tx2"/>
              </a:buClr>
              <a:defRPr sz="2310">
                <a:solidFill>
                  <a:schemeClr val="tx1"/>
                </a:solidFill>
                <a:latin typeface="Arial" charset="0"/>
                <a:ea typeface="Arial" charset="0"/>
                <a:cs typeface="Arial" charset="0"/>
              </a:defRPr>
            </a:lvl1pPr>
            <a:lvl2pPr>
              <a:spcAft>
                <a:spcPts val="550"/>
              </a:spcAft>
              <a:buClr>
                <a:schemeClr val="tx2"/>
              </a:buClr>
              <a:defRPr sz="1980">
                <a:solidFill>
                  <a:schemeClr val="tx1"/>
                </a:solidFill>
                <a:latin typeface="Arial" charset="0"/>
                <a:ea typeface="Arial" charset="0"/>
                <a:cs typeface="Arial" charset="0"/>
              </a:defRPr>
            </a:lvl2pPr>
            <a:lvl3pPr>
              <a:spcAft>
                <a:spcPts val="550"/>
              </a:spcAft>
              <a:buClr>
                <a:schemeClr val="tx2"/>
              </a:buClr>
              <a:defRPr sz="1760">
                <a:solidFill>
                  <a:schemeClr val="tx1"/>
                </a:solidFill>
                <a:latin typeface="Arial" charset="0"/>
                <a:ea typeface="Arial" charset="0"/>
                <a:cs typeface="Arial" charset="0"/>
              </a:defRPr>
            </a:lvl3pPr>
            <a:lvl4pPr>
              <a:spcAft>
                <a:spcPts val="550"/>
              </a:spcAft>
              <a:buClr>
                <a:schemeClr val="tx2"/>
              </a:buClr>
              <a:defRPr sz="1760">
                <a:solidFill>
                  <a:schemeClr val="tx1"/>
                </a:solidFill>
                <a:latin typeface="Arial" charset="0"/>
                <a:ea typeface="Arial" charset="0"/>
                <a:cs typeface="Arial" charset="0"/>
              </a:defRPr>
            </a:lvl4pPr>
            <a:lvl5pPr>
              <a:spcAft>
                <a:spcPts val="550"/>
              </a:spcAft>
              <a:buClr>
                <a:schemeClr val="tx2"/>
              </a:buClr>
              <a:defRPr sz="1760">
                <a:solidFill>
                  <a:schemeClr val="tx1"/>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26169" b="25233"/>
          <a:stretch/>
        </p:blipFill>
        <p:spPr>
          <a:xfrm>
            <a:off x="1379806" y="7400388"/>
            <a:ext cx="4139419" cy="345440"/>
          </a:xfrm>
          <a:prstGeom prst="rect">
            <a:avLst/>
          </a:prstGeom>
        </p:spPr>
      </p:pic>
    </p:spTree>
    <p:extLst>
      <p:ext uri="{BB962C8B-B14F-4D97-AF65-F5344CB8AC3E}">
        <p14:creationId xmlns:p14="http://schemas.microsoft.com/office/powerpoint/2010/main" val="2428068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Placeholder 1"/>
          <p:cNvSpPr>
            <a:spLocks noGrp="1"/>
          </p:cNvSpPr>
          <p:nvPr>
            <p:ph type="title"/>
          </p:nvPr>
        </p:nvSpPr>
        <p:spPr>
          <a:xfrm>
            <a:off x="240176" y="3241823"/>
            <a:ext cx="5704596" cy="180982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0177" y="5221458"/>
            <a:ext cx="5524060" cy="1779100"/>
          </a:xfrm>
          <a:prstGeom prst="rect">
            <a:avLst/>
          </a:prstGeom>
        </p:spPr>
        <p:txBody>
          <a:bodyPr vert="horz" lIns="91440" tIns="45720" rIns="91440" bIns="45720" rtlCol="0">
            <a:normAutofit/>
          </a:bodyPr>
          <a:lstStyle/>
          <a:p>
            <a:pPr lvl="0"/>
            <a:r>
              <a:rPr lang="en-US"/>
              <a:t>Click to edit Master text style</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414846" y="5407464"/>
            <a:ext cx="2295379" cy="2364936"/>
          </a:xfrm>
          <a:prstGeom prst="rect">
            <a:avLst/>
          </a:prstGeom>
        </p:spPr>
      </p:pic>
    </p:spTree>
    <p:extLst>
      <p:ext uri="{BB962C8B-B14F-4D97-AF65-F5344CB8AC3E}">
        <p14:creationId xmlns:p14="http://schemas.microsoft.com/office/powerpoint/2010/main" val="703470759"/>
      </p:ext>
    </p:extLst>
  </p:cSld>
  <p:clrMap bg1="lt1" tx1="dk1" bg2="lt2" tx2="dk2" accent1="accent1" accent2="accent2" accent3="accent3" accent4="accent4" accent5="accent5" accent6="accent6" hlink="hlink" folHlink="folHlink"/>
  <p:sldLayoutIdLst>
    <p:sldLayoutId id="2147483702" r:id="rId1"/>
    <p:sldLayoutId id="2147483707" r:id="rId2"/>
  </p:sldLayoutIdLst>
  <p:hf sldNum="0" hdr="0" dt="0"/>
  <p:txStyles>
    <p:titleStyle>
      <a:lvl1pPr algn="l" defTabSz="1005840" rtl="0" eaLnBrk="1" latinLnBrk="0" hangingPunct="1">
        <a:lnSpc>
          <a:spcPct val="90000"/>
        </a:lnSpc>
        <a:spcBef>
          <a:spcPct val="0"/>
        </a:spcBef>
        <a:buNone/>
        <a:defRPr sz="3300" kern="1200">
          <a:solidFill>
            <a:schemeClr val="tx2"/>
          </a:solidFill>
          <a:latin typeface="Arial" charset="0"/>
          <a:ea typeface="Arial" charset="0"/>
          <a:cs typeface="Arial" charset="0"/>
        </a:defRPr>
      </a:lvl1pPr>
    </p:titleStyle>
    <p:bodyStyle>
      <a:lvl1pPr marL="0" indent="0" algn="l" defTabSz="1005840" rtl="0" eaLnBrk="1" latinLnBrk="0" hangingPunct="1">
        <a:lnSpc>
          <a:spcPct val="90000"/>
        </a:lnSpc>
        <a:spcBef>
          <a:spcPts val="1100"/>
        </a:spcBef>
        <a:buFont typeface="Arial"/>
        <a:buNone/>
        <a:defRPr sz="220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sp>
        <p:nvSpPr>
          <p:cNvPr id="2" name="Title Placeholder 1"/>
          <p:cNvSpPr>
            <a:spLocks noGrp="1"/>
          </p:cNvSpPr>
          <p:nvPr>
            <p:ph type="title"/>
          </p:nvPr>
        </p:nvSpPr>
        <p:spPr>
          <a:xfrm>
            <a:off x="1495864" y="167878"/>
            <a:ext cx="7871020" cy="11251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5864" y="2069042"/>
            <a:ext cx="7871021"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8924859"/>
      </p:ext>
    </p:extLst>
  </p:cSld>
  <p:clrMap bg1="lt1" tx1="dk1" bg2="lt2" tx2="dk2" accent1="accent1" accent2="accent2" accent3="accent3" accent4="accent4" accent5="accent5" accent6="accent6" hlink="hlink" folHlink="folHlink"/>
  <p:sldLayoutIdLst>
    <p:sldLayoutId id="2147483704" r:id="rId1"/>
    <p:sldLayoutId id="2147483706" r:id="rId2"/>
  </p:sldLayoutIdLst>
  <p:hf sldNum="0" hdr="0" dt="0"/>
  <p:txStyles>
    <p:title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p:titleStyle>
    <p:bodyStyle>
      <a:lvl1pPr marL="251460" indent="-251460" algn="l" defTabSz="1005840" rtl="0" eaLnBrk="1" latinLnBrk="0" hangingPunct="1">
        <a:lnSpc>
          <a:spcPct val="90000"/>
        </a:lnSpc>
        <a:spcBef>
          <a:spcPts val="1100"/>
        </a:spcBef>
        <a:buFont typeface="Arial"/>
        <a:buChar char="•"/>
        <a:defRPr sz="231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1980" kern="1200">
          <a:solidFill>
            <a:schemeClr val="tx1"/>
          </a:solidFill>
          <a:latin typeface="Arial" charset="0"/>
          <a:ea typeface="Arial" charset="0"/>
          <a:cs typeface="Arial" charset="0"/>
        </a:defRPr>
      </a:lvl2pPr>
      <a:lvl3pPr marL="125730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3pPr>
      <a:lvl4pPr marL="176022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4pPr>
      <a:lvl5pPr marL="226314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t="12359" b="11798"/>
          <a:stretch/>
        </p:blipFill>
        <p:spPr>
          <a:xfrm>
            <a:off x="8652804" y="167878"/>
            <a:ext cx="1225060" cy="957273"/>
          </a:xfrm>
          <a:prstGeom prst="rect">
            <a:avLst/>
          </a:prstGeom>
        </p:spPr>
      </p:pic>
      <p:sp>
        <p:nvSpPr>
          <p:cNvPr id="2" name="Title Placeholder 1"/>
          <p:cNvSpPr>
            <a:spLocks noGrp="1"/>
          </p:cNvSpPr>
          <p:nvPr>
            <p:ph type="title"/>
          </p:nvPr>
        </p:nvSpPr>
        <p:spPr>
          <a:xfrm>
            <a:off x="1495864" y="167878"/>
            <a:ext cx="7871020" cy="11251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95864" y="2069042"/>
            <a:ext cx="7871021"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217924"/>
      </p:ext>
    </p:extLst>
  </p:cSld>
  <p:clrMap bg1="lt1" tx1="dk1" bg2="lt2" tx2="dk2" accent1="accent1" accent2="accent2" accent3="accent3" accent4="accent4" accent5="accent5" accent6="accent6" hlink="hlink" folHlink="folHlink"/>
  <p:sldLayoutIdLst>
    <p:sldLayoutId id="2147483709" r:id="rId1"/>
  </p:sldLayoutIdLst>
  <p:hf sldNum="0" hdr="0" dt="0"/>
  <p:txStyles>
    <p:title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p:titleStyle>
    <p:bodyStyle>
      <a:lvl1pPr marL="251460" indent="-251460" algn="l" defTabSz="1005840" rtl="0" eaLnBrk="1" latinLnBrk="0" hangingPunct="1">
        <a:lnSpc>
          <a:spcPct val="90000"/>
        </a:lnSpc>
        <a:spcBef>
          <a:spcPts val="1100"/>
        </a:spcBef>
        <a:buFont typeface="Arial"/>
        <a:buChar char="•"/>
        <a:defRPr sz="2310" kern="1200">
          <a:solidFill>
            <a:schemeClr val="tx1"/>
          </a:solidFill>
          <a:latin typeface="Arial" charset="0"/>
          <a:ea typeface="Arial" charset="0"/>
          <a:cs typeface="Arial" charset="0"/>
        </a:defRPr>
      </a:lvl1pPr>
      <a:lvl2pPr marL="754380" indent="-251460" algn="l" defTabSz="1005840" rtl="0" eaLnBrk="1" latinLnBrk="0" hangingPunct="1">
        <a:lnSpc>
          <a:spcPct val="90000"/>
        </a:lnSpc>
        <a:spcBef>
          <a:spcPts val="550"/>
        </a:spcBef>
        <a:buFont typeface="Arial"/>
        <a:buChar char="•"/>
        <a:defRPr sz="1980" kern="1200">
          <a:solidFill>
            <a:schemeClr val="tx1"/>
          </a:solidFill>
          <a:latin typeface="Arial" charset="0"/>
          <a:ea typeface="Arial" charset="0"/>
          <a:cs typeface="Arial" charset="0"/>
        </a:defRPr>
      </a:lvl2pPr>
      <a:lvl3pPr marL="125730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3pPr>
      <a:lvl4pPr marL="176022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4pPr>
      <a:lvl5pPr marL="2263140" indent="-251460" algn="l" defTabSz="1005840" rtl="0" eaLnBrk="1" latinLnBrk="0" hangingPunct="1">
        <a:lnSpc>
          <a:spcPct val="90000"/>
        </a:lnSpc>
        <a:spcBef>
          <a:spcPts val="550"/>
        </a:spcBef>
        <a:buFont typeface="Arial"/>
        <a:buChar char="•"/>
        <a:defRPr sz="1760" kern="1200">
          <a:solidFill>
            <a:schemeClr val="tx1"/>
          </a:solidFill>
          <a:latin typeface="Arial" charset="0"/>
          <a:ea typeface="Arial" charset="0"/>
          <a:cs typeface="Arial" charset="0"/>
        </a:defRPr>
      </a:lvl5pPr>
      <a:lvl6pPr marL="276606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s://us06web.zoom.us/rec/share/WQnJU9psXb9Y3m5pO6xMbZ5Fzk-kSc7UnfNcWf8w1Bk6cytuMX7nHqpgAZ_FIBM.AuUknbWYE9jFGWEF?startTime=1588272646000" TargetMode="External"/><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karen@caregiving.org" TargetMode="External"/><Relationship Id="rId2" Type="http://schemas.openxmlformats.org/officeDocument/2006/relationships/hyperlink" Target="mailto:mike@caregiving.org" TargetMode="External"/><Relationship Id="rId1" Type="http://schemas.openxmlformats.org/officeDocument/2006/relationships/slideLayout" Target="../slideLayouts/slideLayout1.xml"/><Relationship Id="rId4" Type="http://schemas.openxmlformats.org/officeDocument/2006/relationships/hyperlink" Target="mailto:rose.1482@osu.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5" y="4284789"/>
            <a:ext cx="6086684" cy="1814560"/>
          </a:xfrm>
        </p:spPr>
        <p:txBody>
          <a:bodyPr>
            <a:normAutofit/>
          </a:bodyPr>
          <a:lstStyle/>
          <a:p>
            <a:br>
              <a:rPr lang="en-US" dirty="0"/>
            </a:b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5454322"/>
            <a:ext cx="6341767" cy="2007102"/>
          </a:xfrm>
        </p:spPr>
        <p:txBody>
          <a:bodyPr>
            <a:normAutofit/>
          </a:bodyPr>
          <a:lstStyle/>
          <a:p>
            <a:r>
              <a:rPr lang="en-US" b="1" dirty="0">
                <a:latin typeface="Helvetica" panose="020B0604020202020204" pitchFamily="34" charset="0"/>
                <a:cs typeface="Helvetica" panose="020B0604020202020204" pitchFamily="34" charset="0"/>
              </a:rPr>
              <a:t>Policy Webinar: Caregiver Education, Training &amp; Well-being </a:t>
            </a:r>
          </a:p>
          <a:p>
            <a:r>
              <a:rPr lang="en-US" sz="1980" dirty="0">
                <a:latin typeface="Helvetica" panose="020B0604020202020204" pitchFamily="34" charset="0"/>
                <a:cs typeface="Helvetica" panose="020B0604020202020204" pitchFamily="34" charset="0"/>
              </a:rPr>
              <a:t>September 21, 2021 </a:t>
            </a:r>
          </a:p>
          <a:p>
            <a:r>
              <a:rPr lang="en-US" sz="1980" dirty="0">
                <a:latin typeface="Helvetica" panose="020B0604020202020204" pitchFamily="34" charset="0"/>
                <a:cs typeface="Helvetica" panose="020B0604020202020204" pitchFamily="34" charset="0"/>
              </a:rPr>
              <a:t>2:00 pm EDT</a:t>
            </a:r>
          </a:p>
          <a:p>
            <a:endParaRPr lang="en-US" sz="1980" dirty="0">
              <a:latin typeface="Helvetica" panose="020B0604020202020204" pitchFamily="34" charset="0"/>
              <a:cs typeface="Helvetica" panose="020B0604020202020204" pitchFamily="34" charset="0"/>
            </a:endParaRPr>
          </a:p>
          <a:p>
            <a:endParaRPr lang="en-US" sz="1980" dirty="0">
              <a:latin typeface="Helvetica" panose="020B0604020202020204" pitchFamily="34" charset="0"/>
              <a:cs typeface="Helvetica" panose="020B0604020202020204" pitchFamily="34" charset="0"/>
            </a:endParaRPr>
          </a:p>
          <a:p>
            <a:endParaRPr lang="en-US" sz="1980" dirty="0">
              <a:latin typeface="Helvetica" panose="020B0604020202020204" pitchFamily="34" charset="0"/>
              <a:cs typeface="Helvetica" panose="020B0604020202020204" pitchFamily="34" charset="0"/>
            </a:endParaRPr>
          </a:p>
          <a:p>
            <a:endParaRPr lang="en-US" dirty="0"/>
          </a:p>
          <a:p>
            <a:endParaRPr lang="en-US" dirty="0"/>
          </a:p>
          <a:p>
            <a:endParaRPr lang="en-US" dirty="0"/>
          </a:p>
        </p:txBody>
      </p:sp>
      <p:pic>
        <p:nvPicPr>
          <p:cNvPr id="4" name="Content Placeholder 8" descr="A picture containing sign, drawing&#10;&#10;Description automatically generated">
            <a:extLst>
              <a:ext uri="{FF2B5EF4-FFF2-40B4-BE49-F238E27FC236}">
                <a16:creationId xmlns:a16="http://schemas.microsoft.com/office/drawing/2014/main" id="{67918FFE-80D7-4AB2-B55F-606757F017C2}"/>
              </a:ext>
            </a:extLst>
          </p:cNvPr>
          <p:cNvPicPr>
            <a:picLocks noChangeAspect="1"/>
          </p:cNvPicPr>
          <p:nvPr/>
        </p:nvPicPr>
        <p:blipFill rotWithShape="1">
          <a:blip r:embed="rId2"/>
          <a:srcRect t="11696" b="4685"/>
          <a:stretch/>
        </p:blipFill>
        <p:spPr>
          <a:xfrm>
            <a:off x="141831" y="3172199"/>
            <a:ext cx="5139858" cy="2007102"/>
          </a:xfrm>
          <a:prstGeom prst="rect">
            <a:avLst/>
          </a:prstGeom>
        </p:spPr>
      </p:pic>
      <p:sp>
        <p:nvSpPr>
          <p:cNvPr id="5" name="TextBox 4">
            <a:extLst>
              <a:ext uri="{FF2B5EF4-FFF2-40B4-BE49-F238E27FC236}">
                <a16:creationId xmlns:a16="http://schemas.microsoft.com/office/drawing/2014/main" id="{CD2D72D9-1F8A-4A58-A5FB-CB38CA232F1A}"/>
              </a:ext>
            </a:extLst>
          </p:cNvPr>
          <p:cNvSpPr txBox="1"/>
          <p:nvPr/>
        </p:nvSpPr>
        <p:spPr>
          <a:xfrm>
            <a:off x="290145" y="6962415"/>
            <a:ext cx="5160160" cy="584775"/>
          </a:xfrm>
          <a:prstGeom prst="rect">
            <a:avLst/>
          </a:prstGeom>
          <a:noFill/>
        </p:spPr>
        <p:txBody>
          <a:bodyPr wrap="square" rtlCol="0">
            <a:spAutoFit/>
          </a:bodyPr>
          <a:lstStyle/>
          <a:p>
            <a:pPr algn="ctr"/>
            <a:r>
              <a:rPr lang="en-US" sz="1600" b="1" i="1" dirty="0">
                <a:latin typeface="Helvetica" panose="020B0604020202020204" pitchFamily="34" charset="0"/>
                <a:cs typeface="Helvetica" panose="020B0604020202020204" pitchFamily="34" charset="0"/>
              </a:rPr>
              <a:t>A project of NAC made possible through support from EMD Serono, Inc.</a:t>
            </a:r>
            <a:endParaRPr lang="en-US" sz="1600" b="1" i="1" dirty="0"/>
          </a:p>
        </p:txBody>
      </p:sp>
    </p:spTree>
    <p:extLst>
      <p:ext uri="{BB962C8B-B14F-4D97-AF65-F5344CB8AC3E}">
        <p14:creationId xmlns:p14="http://schemas.microsoft.com/office/powerpoint/2010/main" val="35968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37AB-5273-42A8-9B37-D1C832019C0B}"/>
              </a:ext>
            </a:extLst>
          </p:cNvPr>
          <p:cNvSpPr>
            <a:spLocks noGrp="1"/>
          </p:cNvSpPr>
          <p:nvPr>
            <p:ph type="title"/>
          </p:nvPr>
        </p:nvSpPr>
        <p:spPr/>
        <p:txBody>
          <a:bodyPr/>
          <a:lstStyle/>
          <a:p>
            <a:r>
              <a:rPr lang="en-US" sz="2400" cap="all" dirty="0">
                <a:solidFill>
                  <a:srgbClr val="0F2D52"/>
                </a:solidFill>
                <a:latin typeface="Helvetica Neue Condensed" panose="02000503000000020004" pitchFamily="2" charset="0"/>
              </a:rPr>
              <a:t>Agenda</a:t>
            </a:r>
            <a:endParaRPr lang="en-US" dirty="0"/>
          </a:p>
        </p:txBody>
      </p:sp>
      <p:sp>
        <p:nvSpPr>
          <p:cNvPr id="3" name="Content Placeholder 2">
            <a:extLst>
              <a:ext uri="{FF2B5EF4-FFF2-40B4-BE49-F238E27FC236}">
                <a16:creationId xmlns:a16="http://schemas.microsoft.com/office/drawing/2014/main" id="{C23A2B6A-7488-4A27-AE30-F0451FA90FB2}"/>
              </a:ext>
            </a:extLst>
          </p:cNvPr>
          <p:cNvSpPr>
            <a:spLocks noGrp="1"/>
          </p:cNvSpPr>
          <p:nvPr>
            <p:ph idx="1"/>
          </p:nvPr>
        </p:nvSpPr>
        <p:spPr>
          <a:xfrm>
            <a:off x="1457179" y="1577591"/>
            <a:ext cx="7909706" cy="5422967"/>
          </a:xfrm>
        </p:spPr>
        <p:txBody>
          <a:bodyPr>
            <a:normAutofit fontScale="77500" lnSpcReduction="20000"/>
          </a:bodyPr>
          <a:lstStyle/>
          <a:p>
            <a:pPr marL="514350" indent="-514350">
              <a:buAutoNum type="romanUcPeriod"/>
            </a:pPr>
            <a:r>
              <a:rPr lang="en-US" dirty="0">
                <a:latin typeface="Helvetica Neue"/>
              </a:rPr>
              <a:t>Welcome &amp; Learning Cohort Introductions</a:t>
            </a:r>
          </a:p>
          <a:p>
            <a:pPr lvl="1" indent="0">
              <a:buNone/>
            </a:pPr>
            <a:r>
              <a:rPr lang="en-US" dirty="0">
                <a:solidFill>
                  <a:srgbClr val="064E85"/>
                </a:solidFill>
                <a:latin typeface="Helvetica Neue"/>
              </a:rPr>
              <a:t>- </a:t>
            </a:r>
            <a:r>
              <a:rPr lang="en-US" dirty="0">
                <a:latin typeface="Helvetica Neue"/>
              </a:rPr>
              <a:t>NAC Team and State Coalitions</a:t>
            </a:r>
          </a:p>
          <a:p>
            <a:pPr marL="514350" indent="-514350">
              <a:buAutoNum type="romanUcPeriod"/>
            </a:pPr>
            <a:r>
              <a:rPr lang="en-US" dirty="0">
                <a:latin typeface="Helvetica Neue"/>
              </a:rPr>
              <a:t>Mission Moment</a:t>
            </a:r>
          </a:p>
          <a:p>
            <a:pPr lvl="1" indent="0">
              <a:buNone/>
            </a:pPr>
            <a:r>
              <a:rPr lang="en-US" dirty="0">
                <a:latin typeface="Helvetica Neue"/>
              </a:rPr>
              <a:t>- Faith Unger, M.Ed., Caregiver U Program Director, AGE of Central Texas</a:t>
            </a:r>
          </a:p>
          <a:p>
            <a:pPr marL="514350" indent="-514350">
              <a:buAutoNum type="romanUcPeriod"/>
            </a:pPr>
            <a:r>
              <a:rPr lang="en-US" dirty="0">
                <a:latin typeface="Helvetica Neue"/>
              </a:rPr>
              <a:t>Panel</a:t>
            </a:r>
          </a:p>
          <a:p>
            <a:pPr marL="1097280" lvl="1" indent="-342900">
              <a:buFontTx/>
              <a:buChar char="-"/>
            </a:pPr>
            <a:r>
              <a:rPr lang="en-US" dirty="0">
                <a:latin typeface="Helvetica Neue"/>
              </a:rPr>
              <a:t>Moderated by Laura J. Bauer, M.P.A., Retired National Program Director,, Operation Family Caregiver, Rosalyn Carter Institute for Caregiving</a:t>
            </a:r>
          </a:p>
          <a:p>
            <a:pPr marL="1097280" lvl="1" indent="-342900">
              <a:buFontTx/>
              <a:buChar char="-"/>
            </a:pPr>
            <a:r>
              <a:rPr lang="en-US" dirty="0">
                <a:latin typeface="Helvetica Neue"/>
              </a:rPr>
              <a:t>Joseph E. Gaugler, Ph.D., Professor and Robert L. Kane Endowed Chair in Long-Term Care and Aging, Director,  Public Health Center of Excellence on Dementia Caregiving, University of Minnesota School of Public Health</a:t>
            </a:r>
          </a:p>
          <a:p>
            <a:pPr marL="1097280" lvl="1" indent="-342900">
              <a:buFontTx/>
              <a:buChar char="-"/>
            </a:pPr>
            <a:r>
              <a:rPr lang="en-US" dirty="0">
                <a:latin typeface="Helvetica Neue"/>
              </a:rPr>
              <a:t>Christine Jensen, Ph.D., Director of Health Services Research, Riverside Center for Excellence in Aging and Lifelong Health 	</a:t>
            </a:r>
          </a:p>
          <a:p>
            <a:pPr marL="514350" indent="-514350">
              <a:buAutoNum type="romanUcPeriod"/>
            </a:pPr>
            <a:r>
              <a:rPr lang="en-US" dirty="0"/>
              <a:t>Q&amp;A/Open Discussion</a:t>
            </a:r>
          </a:p>
          <a:p>
            <a:pPr marL="514350" indent="-514350">
              <a:buAutoNum type="romanUcPeriod"/>
            </a:pPr>
            <a:r>
              <a:rPr lang="en-US" dirty="0"/>
              <a:t>Closing Remarks and Announcements</a:t>
            </a:r>
          </a:p>
          <a:p>
            <a:pPr marL="514350"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a:p>
            <a:pPr marL="1268730" lvl="1" indent="-514350"/>
            <a:endParaRPr lang="en-US" dirty="0"/>
          </a:p>
        </p:txBody>
      </p:sp>
    </p:spTree>
    <p:extLst>
      <p:ext uri="{BB962C8B-B14F-4D97-AF65-F5344CB8AC3E}">
        <p14:creationId xmlns:p14="http://schemas.microsoft.com/office/powerpoint/2010/main" val="3606574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2878-047E-4FC3-B9E7-6CBEA88BEA68}"/>
              </a:ext>
            </a:extLst>
          </p:cNvPr>
          <p:cNvSpPr>
            <a:spLocks noGrp="1"/>
          </p:cNvSpPr>
          <p:nvPr>
            <p:ph type="title"/>
          </p:nvPr>
        </p:nvSpPr>
        <p:spPr/>
        <p:txBody>
          <a:bodyPr>
            <a:normAutofit/>
          </a:bodyPr>
          <a:lstStyle/>
          <a:p>
            <a:r>
              <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rPr>
              <a:t>MEET THE COHORT!</a:t>
            </a:r>
          </a:p>
        </p:txBody>
      </p:sp>
      <p:sp>
        <p:nvSpPr>
          <p:cNvPr id="3" name="Content Placeholder 2">
            <a:extLst>
              <a:ext uri="{FF2B5EF4-FFF2-40B4-BE49-F238E27FC236}">
                <a16:creationId xmlns:a16="http://schemas.microsoft.com/office/drawing/2014/main" id="{4241013B-62D3-4A62-B1A2-F10DFE6A7463}"/>
              </a:ext>
            </a:extLst>
          </p:cNvPr>
          <p:cNvSpPr>
            <a:spLocks noGrp="1"/>
          </p:cNvSpPr>
          <p:nvPr>
            <p:ph idx="1"/>
          </p:nvPr>
        </p:nvSpPr>
        <p:spPr>
          <a:xfrm>
            <a:off x="1457179" y="1647930"/>
            <a:ext cx="7909706" cy="5352628"/>
          </a:xfrm>
        </p:spPr>
        <p:txBody>
          <a:bodyPr>
            <a:normAutofit/>
          </a:bodyPr>
          <a:lstStyle/>
          <a:p>
            <a:r>
              <a:rPr lang="en-US" sz="3200" dirty="0">
                <a:latin typeface="Helvetica Neue Condensed" panose="02000503000000020004"/>
              </a:rPr>
              <a:t>Arizona</a:t>
            </a:r>
          </a:p>
          <a:p>
            <a:endParaRPr lang="en-US" sz="3200" dirty="0">
              <a:latin typeface="Helvetica Neue Condensed" panose="02000503000000020004"/>
            </a:endParaRPr>
          </a:p>
          <a:p>
            <a:r>
              <a:rPr lang="en-US" sz="3200" dirty="0">
                <a:latin typeface="Helvetica Neue Condensed" panose="02000503000000020004"/>
              </a:rPr>
              <a:t>Florida</a:t>
            </a:r>
          </a:p>
          <a:p>
            <a:endParaRPr lang="en-US" sz="3200" dirty="0">
              <a:latin typeface="Helvetica Neue Condensed" panose="02000503000000020004"/>
            </a:endParaRPr>
          </a:p>
          <a:p>
            <a:r>
              <a:rPr lang="en-US" sz="3200" dirty="0">
                <a:latin typeface="Helvetica Neue Condensed" panose="02000503000000020004"/>
              </a:rPr>
              <a:t>North Carolina</a:t>
            </a:r>
          </a:p>
          <a:p>
            <a:endParaRPr lang="en-US" sz="3200" dirty="0">
              <a:latin typeface="Helvetica Neue Condensed" panose="02000503000000020004"/>
            </a:endParaRPr>
          </a:p>
          <a:p>
            <a:r>
              <a:rPr lang="en-US" sz="3200" dirty="0">
                <a:latin typeface="Helvetica Neue Condensed" panose="02000503000000020004"/>
              </a:rPr>
              <a:t>Ohio</a:t>
            </a:r>
          </a:p>
          <a:p>
            <a:endParaRPr lang="en-US" sz="3200" dirty="0">
              <a:latin typeface="Helvetica Neue Condensed" panose="02000503000000020004"/>
            </a:endParaRPr>
          </a:p>
          <a:p>
            <a:r>
              <a:rPr lang="en-US" sz="3200" dirty="0">
                <a:latin typeface="Helvetica Neue Condensed" panose="02000503000000020004"/>
              </a:rPr>
              <a:t>Utah</a:t>
            </a:r>
          </a:p>
        </p:txBody>
      </p:sp>
    </p:spTree>
    <p:extLst>
      <p:ext uri="{BB962C8B-B14F-4D97-AF65-F5344CB8AC3E}">
        <p14:creationId xmlns:p14="http://schemas.microsoft.com/office/powerpoint/2010/main" val="122878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4BA9B3B-0D77-9E42-A50A-B2061B64FF5E}"/>
              </a:ext>
            </a:extLst>
          </p:cNvPr>
          <p:cNvGrpSpPr/>
          <p:nvPr/>
        </p:nvGrpSpPr>
        <p:grpSpPr>
          <a:xfrm>
            <a:off x="4015139" y="6418356"/>
            <a:ext cx="2028123" cy="1254651"/>
            <a:chOff x="4015139" y="6418356"/>
            <a:chExt cx="2028123" cy="1254651"/>
          </a:xfrm>
        </p:grpSpPr>
        <p:sp>
          <p:nvSpPr>
            <p:cNvPr id="4" name="Rectangle 3">
              <a:extLst>
                <a:ext uri="{FF2B5EF4-FFF2-40B4-BE49-F238E27FC236}">
                  <a16:creationId xmlns:a16="http://schemas.microsoft.com/office/drawing/2014/main" id="{DEF40B0A-2412-DB4C-BBA8-E9C3308CE905}"/>
                </a:ext>
              </a:extLst>
            </p:cNvPr>
            <p:cNvSpPr/>
            <p:nvPr/>
          </p:nvSpPr>
          <p:spPr>
            <a:xfrm>
              <a:off x="4015139" y="6864626"/>
              <a:ext cx="2028123" cy="57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A3C4CC-238D-A443-BAAB-A9086B427D45}"/>
                </a:ext>
              </a:extLst>
            </p:cNvPr>
            <p:cNvPicPr>
              <a:picLocks noChangeAspect="1"/>
            </p:cNvPicPr>
            <p:nvPr/>
          </p:nvPicPr>
          <p:blipFill rotWithShape="1">
            <a:blip r:embed="rId2">
              <a:extLst>
                <a:ext uri="{28A0092B-C50C-407E-A947-70E740481C1C}">
                  <a14:useLocalDpi xmlns:a14="http://schemas.microsoft.com/office/drawing/2010/main" val="0"/>
                </a:ext>
              </a:extLst>
            </a:blip>
            <a:srcRect t="11407" b="12384"/>
            <a:stretch/>
          </p:blipFill>
          <p:spPr>
            <a:xfrm>
              <a:off x="4206036" y="6418356"/>
              <a:ext cx="1646328" cy="1254651"/>
            </a:xfrm>
            <a:prstGeom prst="rect">
              <a:avLst/>
            </a:prstGeom>
          </p:spPr>
        </p:pic>
      </p:grpSp>
      <p:sp>
        <p:nvSpPr>
          <p:cNvPr id="11" name="TextBox 10">
            <a:extLst>
              <a:ext uri="{FF2B5EF4-FFF2-40B4-BE49-F238E27FC236}">
                <a16:creationId xmlns:a16="http://schemas.microsoft.com/office/drawing/2014/main" id="{09C680BE-8E69-C94C-B62E-82E514E4B3B5}"/>
              </a:ext>
            </a:extLst>
          </p:cNvPr>
          <p:cNvSpPr txBox="1"/>
          <p:nvPr/>
        </p:nvSpPr>
        <p:spPr>
          <a:xfrm>
            <a:off x="2391508" y="1070044"/>
            <a:ext cx="7015088" cy="5632311"/>
          </a:xfrm>
          <a:prstGeom prst="rect">
            <a:avLst/>
          </a:prstGeom>
          <a:noFill/>
        </p:spPr>
        <p:txBody>
          <a:bodyPr wrap="square" rtlCol="0">
            <a:spAutoFit/>
          </a:bodyPr>
          <a:lstStyle/>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California</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Donna Benton, PhD</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 is a research associate professor of gerontology. She is the director of the USC Family Caregiver Support Center at the USC Leonard Davis School of Gerontology. She just finished as co-chair for the California Taskforce on Family Caregiving, which led to a report which outlines recommendations for supporting family caregivers throughout the diverse communities in CA. She has worked in the field of aging for over 30 years. She is committed to promoting collaborative partnerships that enhance service delivery for families caring for older adults with long-term memory and health problems. </a:t>
            </a:r>
          </a:p>
          <a:p>
            <a:pPr lvl="0" defTabSz="457200">
              <a:defRPr/>
            </a:pPr>
            <a:endParaRPr lang="en-US" sz="1200" dirty="0">
              <a:solidFill>
                <a:prstClr val="black"/>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Hawaii</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Gary Simon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State President of AARP Hawaii and President of the Hawaii Family Caregiver Coalition.  He also is the Vice Chair for the State of Hawai‘i Policy Advisory Board for Elder Affairs.  Before his retirement from St. Francis Healthcare System in 2019, Simon was the Director of Corporate Affairs and Advocacy for St. Francis and previously served as Executive Director of St. Francis Hospice.”</a:t>
            </a:r>
          </a:p>
          <a:p>
            <a:pPr lvl="0" defTabSz="457200">
              <a:defRPr/>
            </a:pPr>
            <a:endParaRPr lang="en-US" sz="1200"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Maryland</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Jennifer Eastman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Director of Community Living Policy at the Maryland Department of Disabilities, the only cabinet-level department in the nation that represents people of all disabilities. Her work focuses on developing programs and policies aimed at empowering people with disabilities to self-direct their services and supports and to live meaningfully within their communities. She is a qualified program developer with a record of establishing organizational and government capacity to support vulnerable populations. She also chairs Maryland Commission on Caregiving.</a:t>
            </a:r>
          </a:p>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21" name="Picture 20">
            <a:extLst>
              <a:ext uri="{FF2B5EF4-FFF2-40B4-BE49-F238E27FC236}">
                <a16:creationId xmlns:a16="http://schemas.microsoft.com/office/drawing/2014/main" id="{68772229-EF29-854A-8AAA-00314D3EA506}"/>
              </a:ext>
            </a:extLst>
          </p:cNvPr>
          <p:cNvPicPr>
            <a:picLocks noChangeAspect="1"/>
          </p:cNvPicPr>
          <p:nvPr/>
        </p:nvPicPr>
        <p:blipFill>
          <a:blip r:embed="rId3"/>
          <a:srcRect/>
          <a:stretch/>
        </p:blipFill>
        <p:spPr>
          <a:xfrm>
            <a:off x="1496591" y="1122719"/>
            <a:ext cx="894917" cy="1018606"/>
          </a:xfrm>
          <a:prstGeom prst="rect">
            <a:avLst/>
          </a:prstGeom>
        </p:spPr>
      </p:pic>
      <p:pic>
        <p:nvPicPr>
          <p:cNvPr id="23" name="Picture 22">
            <a:extLst>
              <a:ext uri="{FF2B5EF4-FFF2-40B4-BE49-F238E27FC236}">
                <a16:creationId xmlns:a16="http://schemas.microsoft.com/office/drawing/2014/main" id="{D95514A9-6A36-5A4A-90FB-B0AC7E5F731F}"/>
              </a:ext>
            </a:extLst>
          </p:cNvPr>
          <p:cNvPicPr>
            <a:picLocks noChangeAspect="1"/>
          </p:cNvPicPr>
          <p:nvPr/>
        </p:nvPicPr>
        <p:blipFill>
          <a:blip r:embed="rId4"/>
          <a:srcRect/>
          <a:stretch/>
        </p:blipFill>
        <p:spPr>
          <a:xfrm>
            <a:off x="1478520" y="3049222"/>
            <a:ext cx="894917" cy="937889"/>
          </a:xfrm>
          <a:prstGeom prst="rect">
            <a:avLst/>
          </a:prstGeom>
        </p:spPr>
      </p:pic>
      <p:sp>
        <p:nvSpPr>
          <p:cNvPr id="12" name="Title 1">
            <a:extLst>
              <a:ext uri="{FF2B5EF4-FFF2-40B4-BE49-F238E27FC236}">
                <a16:creationId xmlns:a16="http://schemas.microsoft.com/office/drawing/2014/main" id="{348335CD-7FC2-4D62-B431-F7D494AAAF4F}"/>
              </a:ext>
            </a:extLst>
          </p:cNvPr>
          <p:cNvSpPr txBox="1">
            <a:spLocks/>
          </p:cNvSpPr>
          <p:nvPr/>
        </p:nvSpPr>
        <p:spPr>
          <a:xfrm>
            <a:off x="1460450" y="260945"/>
            <a:ext cx="7015088" cy="756570"/>
          </a:xfrm>
          <a:prstGeom prst="rect">
            <a:avLst/>
          </a:prstGeom>
        </p:spPr>
        <p:txBody>
          <a:bodyPr/>
          <a:lst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a:lstStyle>
          <a:p>
            <a:r>
              <a:rPr lang="en-US" sz="2800" cap="all" dirty="0">
                <a:solidFill>
                  <a:srgbClr val="0F2D5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Meet the Advisory Group!</a:t>
            </a:r>
            <a:endPar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n-US" dirty="0"/>
          </a:p>
        </p:txBody>
      </p:sp>
      <p:pic>
        <p:nvPicPr>
          <p:cNvPr id="13" name="Picture 12">
            <a:extLst>
              <a:ext uri="{FF2B5EF4-FFF2-40B4-BE49-F238E27FC236}">
                <a16:creationId xmlns:a16="http://schemas.microsoft.com/office/drawing/2014/main" id="{D2881910-D3FE-4CB4-8361-FAB07CDF1AE2}"/>
              </a:ext>
            </a:extLst>
          </p:cNvPr>
          <p:cNvPicPr>
            <a:picLocks noChangeAspect="1"/>
          </p:cNvPicPr>
          <p:nvPr/>
        </p:nvPicPr>
        <p:blipFill>
          <a:blip r:embed="rId5"/>
          <a:srcRect/>
          <a:stretch/>
        </p:blipFill>
        <p:spPr>
          <a:xfrm>
            <a:off x="1460450" y="4726149"/>
            <a:ext cx="880816" cy="937888"/>
          </a:xfrm>
          <a:prstGeom prst="rect">
            <a:avLst/>
          </a:prstGeom>
        </p:spPr>
      </p:pic>
    </p:spTree>
    <p:extLst>
      <p:ext uri="{BB962C8B-B14F-4D97-AF65-F5344CB8AC3E}">
        <p14:creationId xmlns:p14="http://schemas.microsoft.com/office/powerpoint/2010/main" val="386784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A4BA9B3B-0D77-9E42-A50A-B2061B64FF5E}"/>
              </a:ext>
            </a:extLst>
          </p:cNvPr>
          <p:cNvGrpSpPr/>
          <p:nvPr/>
        </p:nvGrpSpPr>
        <p:grpSpPr>
          <a:xfrm>
            <a:off x="4015139" y="6418356"/>
            <a:ext cx="2028123" cy="1254651"/>
            <a:chOff x="4015139" y="6418356"/>
            <a:chExt cx="2028123" cy="1254651"/>
          </a:xfrm>
        </p:grpSpPr>
        <p:sp>
          <p:nvSpPr>
            <p:cNvPr id="4" name="Rectangle 3">
              <a:extLst>
                <a:ext uri="{FF2B5EF4-FFF2-40B4-BE49-F238E27FC236}">
                  <a16:creationId xmlns:a16="http://schemas.microsoft.com/office/drawing/2014/main" id="{DEF40B0A-2412-DB4C-BBA8-E9C3308CE905}"/>
                </a:ext>
              </a:extLst>
            </p:cNvPr>
            <p:cNvSpPr/>
            <p:nvPr/>
          </p:nvSpPr>
          <p:spPr>
            <a:xfrm>
              <a:off x="4015139" y="6864626"/>
              <a:ext cx="2028123" cy="576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9A3C4CC-238D-A443-BAAB-A9086B427D45}"/>
                </a:ext>
              </a:extLst>
            </p:cNvPr>
            <p:cNvPicPr>
              <a:picLocks noChangeAspect="1"/>
            </p:cNvPicPr>
            <p:nvPr/>
          </p:nvPicPr>
          <p:blipFill rotWithShape="1">
            <a:blip r:embed="rId2">
              <a:extLst>
                <a:ext uri="{28A0092B-C50C-407E-A947-70E740481C1C}">
                  <a14:useLocalDpi xmlns:a14="http://schemas.microsoft.com/office/drawing/2010/main" val="0"/>
                </a:ext>
              </a:extLst>
            </a:blip>
            <a:srcRect t="11407" b="12384"/>
            <a:stretch/>
          </p:blipFill>
          <p:spPr>
            <a:xfrm>
              <a:off x="4206036" y="6418356"/>
              <a:ext cx="1646328" cy="1254651"/>
            </a:xfrm>
            <a:prstGeom prst="rect">
              <a:avLst/>
            </a:prstGeom>
          </p:spPr>
        </p:pic>
      </p:grpSp>
      <p:sp>
        <p:nvSpPr>
          <p:cNvPr id="11" name="TextBox 10">
            <a:extLst>
              <a:ext uri="{FF2B5EF4-FFF2-40B4-BE49-F238E27FC236}">
                <a16:creationId xmlns:a16="http://schemas.microsoft.com/office/drawing/2014/main" id="{09C680BE-8E69-C94C-B62E-82E514E4B3B5}"/>
              </a:ext>
            </a:extLst>
          </p:cNvPr>
          <p:cNvSpPr txBox="1"/>
          <p:nvPr/>
        </p:nvSpPr>
        <p:spPr>
          <a:xfrm>
            <a:off x="2391508" y="1039340"/>
            <a:ext cx="7015088" cy="4062651"/>
          </a:xfrm>
          <a:prstGeom prst="rect">
            <a:avLst/>
          </a:prstGeom>
          <a:noFill/>
        </p:spPr>
        <p:txBody>
          <a:bodyPr wrap="square" rtlCol="0">
            <a:spAutoFit/>
          </a:bodyPr>
          <a:lstStyle/>
          <a:p>
            <a:pPr lvl="0" defTabSz="457200">
              <a:defRPr/>
            </a:pPr>
            <a:endParaRPr lang="en-US" sz="1400" b="1" dirty="0">
              <a:solidFill>
                <a:srgbClr val="0F2D52"/>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Wisconsin</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Jane Mahoney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has worked in the aging network for over 25 years as a Social Worker, Caregiver Coordinator, Elder Benefit Specialist and Older American’s Act Consultant.  Her most recent position is with the Greater Wisconsin Agency on Aging Resources working as a Caregiver Support Specialist to oversee the National Family Caregiver Support Program and Alzheimer’s Family Caregiver Support Program.  She serves on the steering committee for the Wisconsin Family and Caregiver Support Alliance and is a member of the Governor’s Task Force on Caregiving.</a:t>
            </a: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r>
              <a:rPr lang="en-US" sz="1400" b="1" dirty="0">
                <a:solidFill>
                  <a:srgbClr val="0F2D52"/>
                </a:solidFill>
                <a:latin typeface="Helvetica Neue" panose="02000503000000020004"/>
                <a:ea typeface="Helvetica Neue" panose="02000503000000020004" pitchFamily="2" charset="0"/>
                <a:cs typeface="Helvetica Neue" panose="02000503000000020004" pitchFamily="2" charset="0"/>
              </a:rPr>
              <a:t>Wisconsin</a:t>
            </a:r>
          </a:p>
          <a:p>
            <a:pPr lvl="0" defTabSz="457200">
              <a:defRPr/>
            </a:pPr>
            <a:r>
              <a:rPr lang="en-US" sz="1200" b="1" dirty="0">
                <a:solidFill>
                  <a:prstClr val="black"/>
                </a:solidFill>
                <a:latin typeface="Helvetica Neue" panose="02000503000000020004"/>
                <a:ea typeface="Helvetica Neue" panose="02000503000000020004" pitchFamily="2" charset="0"/>
                <a:cs typeface="Helvetica Neue" panose="02000503000000020004" pitchFamily="2" charset="0"/>
              </a:rPr>
              <a:t>Janet Zander </a:t>
            </a:r>
            <a:r>
              <a:rPr lang="en-US" sz="1200" dirty="0">
                <a:solidFill>
                  <a:prstClr val="black"/>
                </a:solidFill>
                <a:latin typeface="Helvetica Neue" panose="02000503000000020004"/>
                <a:ea typeface="Helvetica Neue" panose="02000503000000020004" pitchFamily="2" charset="0"/>
                <a:cs typeface="Helvetica Neue" panose="02000503000000020004" pitchFamily="2" charset="0"/>
              </a:rPr>
              <a:t>is the Advocacy &amp; Public Policy Coordinator at Greater Wisconsin Agency on Aging Resources, Inc. She is an experienced Policy Coordinator with a demonstrated history of working in the public policy industry and is skilled in Grassroots Organizing and Volunteer Management.</a:t>
            </a: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a:ea typeface="Helvetica Neue" panose="02000503000000020004" pitchFamily="2" charset="0"/>
              <a:cs typeface="Helvetica Neue" panose="02000503000000020004" pitchFamily="2" charset="0"/>
            </a:endParaRPr>
          </a:p>
          <a:p>
            <a:pPr lvl="0" defTabSz="457200">
              <a:defRPr/>
            </a:pPr>
            <a:endParaRPr lang="en-US" sz="1200" b="1" dirty="0">
              <a:solidFill>
                <a:prstClr val="black"/>
              </a:solidFill>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NeueLT Std Thin" panose="020B0403020202020204" pitchFamily="34"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lang="en-US" sz="1200"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lvl="0" defTabSz="457200">
              <a:defRPr/>
            </a:pPr>
            <a:endParaRPr kumimoji="0" lang="en-US" sz="12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 name="Title 1">
            <a:extLst>
              <a:ext uri="{FF2B5EF4-FFF2-40B4-BE49-F238E27FC236}">
                <a16:creationId xmlns:a16="http://schemas.microsoft.com/office/drawing/2014/main" id="{348335CD-7FC2-4D62-B431-F7D494AAAF4F}"/>
              </a:ext>
            </a:extLst>
          </p:cNvPr>
          <p:cNvSpPr txBox="1">
            <a:spLocks/>
          </p:cNvSpPr>
          <p:nvPr/>
        </p:nvSpPr>
        <p:spPr>
          <a:xfrm>
            <a:off x="1460450" y="260945"/>
            <a:ext cx="7015088" cy="756570"/>
          </a:xfrm>
          <a:prstGeom prst="rect">
            <a:avLst/>
          </a:prstGeom>
        </p:spPr>
        <p:txBody>
          <a:bodyPr/>
          <a:lstStyle>
            <a:lvl1pPr algn="l" defTabSz="1005840" rtl="0" eaLnBrk="1" latinLnBrk="0" hangingPunct="1">
              <a:lnSpc>
                <a:spcPct val="90000"/>
              </a:lnSpc>
              <a:spcBef>
                <a:spcPct val="0"/>
              </a:spcBef>
              <a:buNone/>
              <a:defRPr sz="2420" b="1" kern="1200">
                <a:solidFill>
                  <a:schemeClr val="tx1"/>
                </a:solidFill>
                <a:latin typeface="Arial" charset="0"/>
                <a:ea typeface="Arial" charset="0"/>
                <a:cs typeface="Arial" charset="0"/>
              </a:defRPr>
            </a:lvl1pPr>
          </a:lstStyle>
          <a:p>
            <a:r>
              <a:rPr lang="en-US" sz="2800" cap="all" dirty="0">
                <a:solidFill>
                  <a:srgbClr val="0F2D5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Meet the Advisory Group!</a:t>
            </a:r>
            <a:endPar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a:p>
            <a:endParaRPr lang="en-US" dirty="0"/>
          </a:p>
        </p:txBody>
      </p:sp>
      <p:pic>
        <p:nvPicPr>
          <p:cNvPr id="14" name="Picture 13">
            <a:hlinkClick r:id="rId3"/>
            <a:extLst>
              <a:ext uri="{FF2B5EF4-FFF2-40B4-BE49-F238E27FC236}">
                <a16:creationId xmlns:a16="http://schemas.microsoft.com/office/drawing/2014/main" id="{B92504E5-8C43-46C1-AEC7-CA4AA244945E}"/>
              </a:ext>
            </a:extLst>
          </p:cNvPr>
          <p:cNvPicPr>
            <a:picLocks noChangeAspect="1"/>
          </p:cNvPicPr>
          <p:nvPr/>
        </p:nvPicPr>
        <p:blipFill>
          <a:blip r:embed="rId4"/>
          <a:srcRect/>
          <a:stretch/>
        </p:blipFill>
        <p:spPr>
          <a:xfrm>
            <a:off x="1378850" y="1299918"/>
            <a:ext cx="1012658" cy="1020086"/>
          </a:xfrm>
          <a:prstGeom prst="rect">
            <a:avLst/>
          </a:prstGeom>
        </p:spPr>
      </p:pic>
      <p:pic>
        <p:nvPicPr>
          <p:cNvPr id="3" name="Picture 2">
            <a:extLst>
              <a:ext uri="{FF2B5EF4-FFF2-40B4-BE49-F238E27FC236}">
                <a16:creationId xmlns:a16="http://schemas.microsoft.com/office/drawing/2014/main" id="{FF153C28-7C36-44FF-8997-6892F2C6FF2E}"/>
              </a:ext>
            </a:extLst>
          </p:cNvPr>
          <p:cNvPicPr>
            <a:picLocks noChangeAspect="1"/>
          </p:cNvPicPr>
          <p:nvPr/>
        </p:nvPicPr>
        <p:blipFill>
          <a:blip r:embed="rId5"/>
          <a:stretch>
            <a:fillRect/>
          </a:stretch>
        </p:blipFill>
        <p:spPr>
          <a:xfrm>
            <a:off x="1378850" y="3190375"/>
            <a:ext cx="1012658" cy="1012658"/>
          </a:xfrm>
          <a:prstGeom prst="rect">
            <a:avLst/>
          </a:prstGeom>
        </p:spPr>
      </p:pic>
    </p:spTree>
    <p:extLst>
      <p:ext uri="{BB962C8B-B14F-4D97-AF65-F5344CB8AC3E}">
        <p14:creationId xmlns:p14="http://schemas.microsoft.com/office/powerpoint/2010/main" val="3723958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D974-F53F-406E-A93F-BEF36C26ED4F}"/>
              </a:ext>
            </a:extLst>
          </p:cNvPr>
          <p:cNvSpPr>
            <a:spLocks noGrp="1"/>
          </p:cNvSpPr>
          <p:nvPr>
            <p:ph type="title"/>
          </p:nvPr>
        </p:nvSpPr>
        <p:spPr/>
        <p:txBody>
          <a:bodyPr/>
          <a:lstStyle/>
          <a:p>
            <a:r>
              <a:rPr lang="en-US" sz="2400" dirty="0">
                <a:latin typeface="Helvetica Neue Condensed"/>
              </a:rPr>
              <a:t>TODAY’S FOCUS AREAS</a:t>
            </a:r>
            <a:endParaRPr lang="en-US" dirty="0"/>
          </a:p>
        </p:txBody>
      </p:sp>
      <p:sp>
        <p:nvSpPr>
          <p:cNvPr id="5" name="TextBox 4">
            <a:extLst>
              <a:ext uri="{FF2B5EF4-FFF2-40B4-BE49-F238E27FC236}">
                <a16:creationId xmlns:a16="http://schemas.microsoft.com/office/drawing/2014/main" id="{139C43CC-C377-424E-AB74-715AD301E3C8}"/>
              </a:ext>
            </a:extLst>
          </p:cNvPr>
          <p:cNvSpPr txBox="1"/>
          <p:nvPr/>
        </p:nvSpPr>
        <p:spPr>
          <a:xfrm>
            <a:off x="2221795" y="1293986"/>
            <a:ext cx="6877879" cy="3960058"/>
          </a:xfrm>
          <a:prstGeom prst="rect">
            <a:avLst/>
          </a:prstGeom>
          <a:noFill/>
        </p:spPr>
        <p:txBody>
          <a:bodyPr wrap="square" rtlCol="0">
            <a:spAutoFit/>
          </a:bodyPr>
          <a:lstStyle/>
          <a:p>
            <a:pPr defTabSz="457200">
              <a:spcBef>
                <a:spcPts val="1000"/>
              </a:spcBef>
              <a:defRPr/>
            </a:pPr>
            <a:endParaRPr lang="en-US" sz="2000" b="1" dirty="0">
              <a:solidFill>
                <a:srgbClr val="0F2D52"/>
              </a:solidFill>
              <a:latin typeface="Helvetica Neue" panose="02000503000000020004" pitchFamily="2" charset="0"/>
              <a:ea typeface="Helvetica Neue" panose="02000503000000020004" pitchFamily="2" charset="0"/>
              <a:cs typeface="Helvetica Neue" panose="02000503000000020004" pitchFamily="2" charset="0"/>
            </a:endParaRPr>
          </a:p>
          <a:p>
            <a:pPr defTabSz="457200">
              <a:spcBef>
                <a:spcPts val="1000"/>
              </a:spcBef>
              <a:defRPr/>
            </a:pPr>
            <a:r>
              <a:rPr lang="en-US" sz="2000" b="1" dirty="0">
                <a:solidFill>
                  <a:srgbClr val="0F2D52"/>
                </a:solidFill>
                <a:latin typeface="Helvetica Neue" panose="02000503000000020004" pitchFamily="2" charset="0"/>
                <a:ea typeface="Helvetica Neue" panose="02000503000000020004" pitchFamily="2" charset="0"/>
                <a:cs typeface="Helvetica Neue" panose="02000503000000020004" pitchFamily="2" charset="0"/>
              </a:rPr>
              <a:t>Caregiver Education, Training and Well-being</a:t>
            </a:r>
            <a:endParaRPr lang="en-US" sz="2000" dirty="0">
              <a:solidFill>
                <a:srgbClr val="0F2D52"/>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solidFill>
                  <a:prstClr val="black">
                    <a:lumMod val="65000"/>
                    <a:lumOff val="35000"/>
                  </a:prstClr>
                </a:solidFill>
                <a:latin typeface="Helvetica Neue" panose="02000503000000020004" pitchFamily="2" charset="0"/>
                <a:ea typeface="Helvetica Neue" panose="02000503000000020004" pitchFamily="2" charset="0"/>
                <a:cs typeface="Helvetica Neue" panose="02000503000000020004" pitchFamily="2" charset="0"/>
              </a:rPr>
              <a:t>RECOMMENDATION: </a:t>
            </a:r>
            <a:r>
              <a:rPr kumimoji="0" lang="en-US" sz="2000" b="0" i="0" u="none" strike="noStrike" kern="1200" cap="none" spc="0" normalizeH="0" baseline="0" noProof="0" dirty="0">
                <a:ln>
                  <a:noFill/>
                </a:ln>
                <a:solidFill>
                  <a:prstClr val="black">
                    <a:lumMod val="65000"/>
                    <a:lumOff val="35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EXPAND CAREGIVER EDUCATION AND TRAINING TO SUPPORT CAREGIVER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lumMod val="65000"/>
                    <a:lumOff val="35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WELL-BEING.</a:t>
            </a:r>
            <a:endParaRPr lang="en-US" b="1" dirty="0">
              <a:solidFill>
                <a:srgbClr val="0F2D52"/>
              </a:solidFill>
              <a:latin typeface="Helvetica Neue" panose="02000503000000020004" pitchFamily="2" charset="0"/>
              <a:ea typeface="Helvetica Neue" panose="02000503000000020004" pitchFamily="2" charset="0"/>
              <a:cs typeface="Helvetica Neue" panose="02000503000000020004" pitchFamily="2" charset="0"/>
            </a:endParaRPr>
          </a:p>
          <a:p>
            <a:pPr defTabSz="457200">
              <a:defRPr/>
            </a:pPr>
            <a:endParaRPr lang="en-US" b="1" dirty="0">
              <a:solidFill>
                <a:srgbClr val="0F2D52"/>
              </a:solidFill>
              <a:latin typeface="Helvetica Neue" panose="02000503000000020004" pitchFamily="2" charset="0"/>
              <a:ea typeface="Helvetica Neue" panose="02000503000000020004" pitchFamily="2" charset="0"/>
              <a:cs typeface="Helvetica Neue" panose="02000503000000020004" pitchFamily="2" charset="0"/>
            </a:endParaRPr>
          </a:p>
          <a:p>
            <a:pPr defTabSz="457200">
              <a:defRPr/>
            </a:pPr>
            <a:endParaRPr lang="en-US" b="1" dirty="0">
              <a:solidFill>
                <a:srgbClr val="0F2D52"/>
              </a:solidFill>
              <a:latin typeface="Helvetica Neue" panose="02000503000000020004" pitchFamily="2" charset="0"/>
              <a:ea typeface="Helvetica Neue" panose="02000503000000020004" pitchFamily="2" charset="0"/>
              <a:cs typeface="Helvetica Neue" panose="02000503000000020004" pitchFamily="2" charset="0"/>
            </a:endParaRPr>
          </a:p>
          <a:p>
            <a:pPr defTabSz="457200">
              <a:defRPr/>
            </a:pPr>
            <a:endParaRPr lang="en-US" b="1" dirty="0">
              <a:solidFill>
                <a:srgbClr val="0F2D52"/>
              </a:solidFill>
              <a:latin typeface="Helvetica Neue" panose="02000503000000020004" pitchFamily="2" charset="0"/>
              <a:ea typeface="Helvetica Neue" panose="02000503000000020004" pitchFamily="2" charset="0"/>
              <a:cs typeface="Helvetica Neue" panose="02000503000000020004" pitchFamily="2" charset="0"/>
            </a:endParaRPr>
          </a:p>
          <a:p>
            <a:pPr defTabSz="457200">
              <a:defRPr/>
            </a:pPr>
            <a:r>
              <a:rPr lang="en-US" sz="2000" b="1" dirty="0">
                <a:solidFill>
                  <a:srgbClr val="0F2D52"/>
                </a:solidFill>
                <a:latin typeface="Helvetica Neue" panose="02000503000000020004" pitchFamily="2" charset="0"/>
                <a:ea typeface="Helvetica Neue" panose="02000503000000020004" pitchFamily="2" charset="0"/>
                <a:cs typeface="Helvetica Neue" panose="02000503000000020004" pitchFamily="2" charset="0"/>
              </a:rPr>
              <a:t>Caregiver Entry Points and Assessments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prstClr val="black">
                    <a:lumMod val="65000"/>
                    <a:lumOff val="35000"/>
                  </a:prstClr>
                </a:solidFill>
                <a:latin typeface="Helvetica Neue" panose="02000503000000020004" pitchFamily="2" charset="0"/>
                <a:ea typeface="Helvetica Neue" panose="02000503000000020004" pitchFamily="2" charset="0"/>
                <a:cs typeface="Helvetica Neue" panose="02000503000000020004" pitchFamily="2" charset="0"/>
              </a:rPr>
              <a:t>IDENTIFY SYSTEM-WIDE CAREGIVER ENTRY POINTS AND UTILIZE ASSESSMENTS TO DIRECT ACCESS TO CAREGIVER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solidFill>
                  <a:prstClr val="black">
                    <a:lumMod val="65000"/>
                    <a:lumOff val="35000"/>
                  </a:prstClr>
                </a:solidFill>
                <a:latin typeface="Helvetica Neue" panose="02000503000000020004" pitchFamily="2" charset="0"/>
                <a:ea typeface="Helvetica Neue" panose="02000503000000020004" pitchFamily="2" charset="0"/>
                <a:cs typeface="Helvetica Neue" panose="02000503000000020004" pitchFamily="2" charset="0"/>
              </a:rPr>
              <a:t>SERVICES AND SUPPORTS.</a:t>
            </a:r>
            <a:endParaRPr lang="en-US" b="1" dirty="0">
              <a:solidFill>
                <a:srgbClr val="0F2D52"/>
              </a:solidFill>
              <a:latin typeface="Helvetica Neue" panose="02000503000000020004" pitchFamily="2" charset="0"/>
              <a:ea typeface="Helvetica Neue" panose="02000503000000020004" pitchFamily="2" charset="0"/>
              <a:cs typeface="Helvetica Neue" panose="02000503000000020004" pitchFamily="2" charset="0"/>
            </a:endParaRPr>
          </a:p>
          <a:p>
            <a:pPr defTabSz="457200">
              <a:defRPr/>
            </a:pPr>
            <a:endParaRPr lang="en-US" sz="1500" dirty="0">
              <a:solidFill>
                <a:prstClr val="black">
                  <a:lumMod val="65000"/>
                  <a:lumOff val="35000"/>
                </a:prstClr>
              </a:solidFill>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a:extLst>
              <a:ext uri="{FF2B5EF4-FFF2-40B4-BE49-F238E27FC236}">
                <a16:creationId xmlns:a16="http://schemas.microsoft.com/office/drawing/2014/main" id="{5DA60579-7CDC-4549-9C81-8F5DD412E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537" y="3770740"/>
            <a:ext cx="818322" cy="901620"/>
          </a:xfrm>
          <a:prstGeom prst="rect">
            <a:avLst/>
          </a:prstGeom>
        </p:spPr>
      </p:pic>
      <p:pic>
        <p:nvPicPr>
          <p:cNvPr id="9" name="Picture 8">
            <a:extLst>
              <a:ext uri="{FF2B5EF4-FFF2-40B4-BE49-F238E27FC236}">
                <a16:creationId xmlns:a16="http://schemas.microsoft.com/office/drawing/2014/main" id="{F28D5329-66F1-47B8-A6FF-04D13A73C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7537" y="1680102"/>
            <a:ext cx="901620" cy="901620"/>
          </a:xfrm>
          <a:prstGeom prst="rect">
            <a:avLst/>
          </a:prstGeom>
        </p:spPr>
      </p:pic>
    </p:spTree>
    <p:extLst>
      <p:ext uri="{BB962C8B-B14F-4D97-AF65-F5344CB8AC3E}">
        <p14:creationId xmlns:p14="http://schemas.microsoft.com/office/powerpoint/2010/main" val="314983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42878-047E-4FC3-B9E7-6CBEA88BEA68}"/>
              </a:ext>
            </a:extLst>
          </p:cNvPr>
          <p:cNvSpPr>
            <a:spLocks noGrp="1"/>
          </p:cNvSpPr>
          <p:nvPr>
            <p:ph type="title"/>
          </p:nvPr>
        </p:nvSpPr>
        <p:spPr/>
        <p:txBody>
          <a:bodyPr>
            <a:normAutofit/>
          </a:bodyPr>
          <a:lstStyle/>
          <a:p>
            <a:r>
              <a:rPr lang="en-US" sz="2800" cap="all" dirty="0">
                <a:solidFill>
                  <a:srgbClr val="0F2D52"/>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Today’s contributors </a:t>
            </a:r>
            <a:endParaRPr kumimoji="0" lang="en-US" sz="2800" b="1" i="0" u="none" strike="noStrike" kern="1200" cap="all" spc="0" normalizeH="0" baseline="0" noProof="0" dirty="0">
              <a:ln>
                <a:noFill/>
              </a:ln>
              <a:solidFill>
                <a:srgbClr val="0F2D52"/>
              </a:solidFill>
              <a:effectLst/>
              <a:uLnTx/>
              <a:uFillTx/>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pic>
        <p:nvPicPr>
          <p:cNvPr id="1026" name="Picture 2" descr="Contact Us – CaregiverU">
            <a:extLst>
              <a:ext uri="{FF2B5EF4-FFF2-40B4-BE49-F238E27FC236}">
                <a16:creationId xmlns:a16="http://schemas.microsoft.com/office/drawing/2014/main" id="{A6576F08-B99D-417C-B0EA-C2993F4C7E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111" y="1037061"/>
            <a:ext cx="1954417" cy="2535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Joseph E. Gaugler">
            <a:extLst>
              <a:ext uri="{FF2B5EF4-FFF2-40B4-BE49-F238E27FC236}">
                <a16:creationId xmlns:a16="http://schemas.microsoft.com/office/drawing/2014/main" id="{800ED796-8D2D-4F0E-91E3-BE200E1A6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3203" y="1060738"/>
            <a:ext cx="1954417" cy="25926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ristine Jensen">
            <a:extLst>
              <a:ext uri="{FF2B5EF4-FFF2-40B4-BE49-F238E27FC236}">
                <a16:creationId xmlns:a16="http://schemas.microsoft.com/office/drawing/2014/main" id="{90EBCF75-1547-4BD4-A15B-87DBE7833E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3203" y="4199432"/>
            <a:ext cx="1776912" cy="25889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ration Family Caregiver - Laura J. Bauer, MPA 03/22 by Being  Deliberately | Spirituality">
            <a:extLst>
              <a:ext uri="{FF2B5EF4-FFF2-40B4-BE49-F238E27FC236}">
                <a16:creationId xmlns:a16="http://schemas.microsoft.com/office/drawing/2014/main" id="{1D8F9F59-2CEE-4CFB-AC49-4900104347A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078" r="23664"/>
          <a:stretch/>
        </p:blipFill>
        <p:spPr bwMode="auto">
          <a:xfrm>
            <a:off x="2390862" y="4149071"/>
            <a:ext cx="1776913" cy="259267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63A1E1A-94BE-43C2-A307-983542A50631}"/>
              </a:ext>
            </a:extLst>
          </p:cNvPr>
          <p:cNvSpPr txBox="1"/>
          <p:nvPr/>
        </p:nvSpPr>
        <p:spPr>
          <a:xfrm>
            <a:off x="1799998" y="3554201"/>
            <a:ext cx="2958644" cy="523220"/>
          </a:xfrm>
          <a:prstGeom prst="rect">
            <a:avLst/>
          </a:prstGeom>
          <a:noFill/>
        </p:spPr>
        <p:txBody>
          <a:bodyPr wrap="square">
            <a:spAutoFit/>
          </a:bodyPr>
          <a:lstStyle/>
          <a:p>
            <a:pPr algn="ctr"/>
            <a:r>
              <a:rPr lang="en-US" sz="1400" dirty="0">
                <a:latin typeface="Helvetica Neue Condensed" panose="02000503000000020004"/>
              </a:rPr>
              <a:t>Faith Unger, M.Ed. </a:t>
            </a:r>
          </a:p>
          <a:p>
            <a:pPr algn="ctr"/>
            <a:r>
              <a:rPr lang="en-US" sz="1400" dirty="0">
                <a:latin typeface="Helvetica Neue Condensed" panose="02000503000000020004"/>
              </a:rPr>
              <a:t>Mission Moment</a:t>
            </a:r>
          </a:p>
        </p:txBody>
      </p:sp>
      <p:sp>
        <p:nvSpPr>
          <p:cNvPr id="11" name="TextBox 10">
            <a:extLst>
              <a:ext uri="{FF2B5EF4-FFF2-40B4-BE49-F238E27FC236}">
                <a16:creationId xmlns:a16="http://schemas.microsoft.com/office/drawing/2014/main" id="{629C4A77-C78E-4B76-9159-916936BDCA77}"/>
              </a:ext>
            </a:extLst>
          </p:cNvPr>
          <p:cNvSpPr txBox="1"/>
          <p:nvPr/>
        </p:nvSpPr>
        <p:spPr>
          <a:xfrm>
            <a:off x="2260648" y="6761060"/>
            <a:ext cx="1995880" cy="523220"/>
          </a:xfrm>
          <a:prstGeom prst="rect">
            <a:avLst/>
          </a:prstGeom>
          <a:noFill/>
        </p:spPr>
        <p:txBody>
          <a:bodyPr wrap="square">
            <a:spAutoFit/>
          </a:bodyPr>
          <a:lstStyle/>
          <a:p>
            <a:pPr algn="ctr"/>
            <a:r>
              <a:rPr lang="en-US" sz="1400" dirty="0">
                <a:latin typeface="Helvetica Neue Condensed" panose="02000503000000020004"/>
              </a:rPr>
              <a:t>Laura J. Bauer, M.P.A.</a:t>
            </a:r>
          </a:p>
          <a:p>
            <a:pPr algn="ctr"/>
            <a:r>
              <a:rPr lang="en-US" sz="1400" dirty="0">
                <a:latin typeface="Helvetica Neue Condensed" panose="02000503000000020004"/>
              </a:rPr>
              <a:t>Moderator</a:t>
            </a:r>
          </a:p>
        </p:txBody>
      </p:sp>
      <p:sp>
        <p:nvSpPr>
          <p:cNvPr id="12" name="TextBox 11">
            <a:extLst>
              <a:ext uri="{FF2B5EF4-FFF2-40B4-BE49-F238E27FC236}">
                <a16:creationId xmlns:a16="http://schemas.microsoft.com/office/drawing/2014/main" id="{9E3953D2-099C-4DBB-8261-2E3592758107}"/>
              </a:ext>
            </a:extLst>
          </p:cNvPr>
          <p:cNvSpPr txBox="1"/>
          <p:nvPr/>
        </p:nvSpPr>
        <p:spPr>
          <a:xfrm>
            <a:off x="6237786" y="3676212"/>
            <a:ext cx="2285249" cy="523220"/>
          </a:xfrm>
          <a:prstGeom prst="rect">
            <a:avLst/>
          </a:prstGeom>
          <a:noFill/>
        </p:spPr>
        <p:txBody>
          <a:bodyPr wrap="square">
            <a:spAutoFit/>
          </a:bodyPr>
          <a:lstStyle/>
          <a:p>
            <a:pPr algn="ctr"/>
            <a:r>
              <a:rPr lang="en-US" sz="1400" dirty="0">
                <a:latin typeface="Helvetica Neue Condensed" panose="02000503000000020004"/>
              </a:rPr>
              <a:t>Joseph E. Gaugler, Ph.D.</a:t>
            </a:r>
          </a:p>
          <a:p>
            <a:pPr algn="ctr"/>
            <a:r>
              <a:rPr lang="en-US" sz="1400" dirty="0">
                <a:latin typeface="Helvetica Neue Condensed" panose="02000503000000020004"/>
              </a:rPr>
              <a:t>Panelist</a:t>
            </a:r>
          </a:p>
        </p:txBody>
      </p:sp>
      <p:sp>
        <p:nvSpPr>
          <p:cNvPr id="13" name="TextBox 12">
            <a:extLst>
              <a:ext uri="{FF2B5EF4-FFF2-40B4-BE49-F238E27FC236}">
                <a16:creationId xmlns:a16="http://schemas.microsoft.com/office/drawing/2014/main" id="{8F70CB15-FEBD-4F5D-882C-DD258942997C}"/>
              </a:ext>
            </a:extLst>
          </p:cNvPr>
          <p:cNvSpPr txBox="1"/>
          <p:nvPr/>
        </p:nvSpPr>
        <p:spPr>
          <a:xfrm>
            <a:off x="6279309" y="6788431"/>
            <a:ext cx="2285249" cy="523220"/>
          </a:xfrm>
          <a:prstGeom prst="rect">
            <a:avLst/>
          </a:prstGeom>
          <a:noFill/>
        </p:spPr>
        <p:txBody>
          <a:bodyPr wrap="square">
            <a:spAutoFit/>
          </a:bodyPr>
          <a:lstStyle/>
          <a:p>
            <a:pPr algn="ctr"/>
            <a:r>
              <a:rPr lang="en-US" sz="1400" dirty="0">
                <a:latin typeface="Helvetica Neue Condensed" panose="02000503000000020004"/>
              </a:rPr>
              <a:t>Christine Jensen, Ph.D.</a:t>
            </a:r>
          </a:p>
          <a:p>
            <a:pPr algn="ctr"/>
            <a:r>
              <a:rPr lang="en-US" sz="1400" dirty="0">
                <a:latin typeface="Helvetica Neue Condensed" panose="02000503000000020004"/>
              </a:rPr>
              <a:t>Panelist</a:t>
            </a:r>
          </a:p>
        </p:txBody>
      </p:sp>
    </p:spTree>
    <p:extLst>
      <p:ext uri="{BB962C8B-B14F-4D97-AF65-F5344CB8AC3E}">
        <p14:creationId xmlns:p14="http://schemas.microsoft.com/office/powerpoint/2010/main" val="276128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3" y="2101142"/>
            <a:ext cx="5501057" cy="1263922"/>
          </a:xfrm>
        </p:spPr>
        <p:txBody>
          <a:bodyPr>
            <a:normAutofit/>
          </a:bodyPr>
          <a:lstStyle/>
          <a:p>
            <a:br>
              <a:rPr lang="en-US" dirty="0"/>
            </a:br>
            <a:r>
              <a:rPr lang="en-US" b="1" dirty="0">
                <a:latin typeface="Helvetica" panose="020B0604020202020204" pitchFamily="34" charset="0"/>
                <a:cs typeface="Helvetica" panose="020B0604020202020204" pitchFamily="34" charset="0"/>
              </a:rPr>
              <a:t>Q &amp; A</a:t>
            </a: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6481187"/>
            <a:ext cx="6086683" cy="980236"/>
          </a:xfrm>
        </p:spPr>
        <p:txBody>
          <a:bodyPr>
            <a:normAutofit/>
          </a:bodyPr>
          <a:lstStyle/>
          <a:p>
            <a:endParaRPr lang="en-US" dirty="0"/>
          </a:p>
          <a:p>
            <a:endParaRPr lang="en-US" dirty="0"/>
          </a:p>
        </p:txBody>
      </p:sp>
    </p:spTree>
    <p:extLst>
      <p:ext uri="{BB962C8B-B14F-4D97-AF65-F5344CB8AC3E}">
        <p14:creationId xmlns:p14="http://schemas.microsoft.com/office/powerpoint/2010/main" val="84699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143" y="2101142"/>
            <a:ext cx="5501057" cy="1263922"/>
          </a:xfrm>
        </p:spPr>
        <p:txBody>
          <a:bodyPr>
            <a:normAutofit/>
          </a:bodyPr>
          <a:lstStyle/>
          <a:p>
            <a:br>
              <a:rPr lang="en-US" dirty="0"/>
            </a:br>
            <a:r>
              <a:rPr lang="en-US" b="1" dirty="0">
                <a:latin typeface="Helvetica" panose="020B0604020202020204" pitchFamily="34" charset="0"/>
                <a:cs typeface="Helvetica" panose="020B0604020202020204" pitchFamily="34" charset="0"/>
              </a:rPr>
              <a:t>Thank you!</a:t>
            </a:r>
            <a:endParaRPr lang="en-US" sz="2970" i="1" dirty="0">
              <a:latin typeface="Helvetica" panose="020B0604020202020204" pitchFamily="34" charset="0"/>
              <a:cs typeface="Helvetica" panose="020B0604020202020204" pitchFamily="34" charset="0"/>
            </a:endParaRPr>
          </a:p>
        </p:txBody>
      </p:sp>
      <p:sp>
        <p:nvSpPr>
          <p:cNvPr id="3" name="Subtitle 2"/>
          <p:cNvSpPr>
            <a:spLocks noGrp="1"/>
          </p:cNvSpPr>
          <p:nvPr>
            <p:ph type="subTitle" idx="1"/>
          </p:nvPr>
        </p:nvSpPr>
        <p:spPr>
          <a:xfrm>
            <a:off x="290145" y="6481187"/>
            <a:ext cx="6251332" cy="980236"/>
          </a:xfrm>
        </p:spPr>
        <p:txBody>
          <a:bodyPr>
            <a:normAutofit fontScale="32500" lnSpcReduction="20000"/>
          </a:bodyPr>
          <a:lstStyle/>
          <a:p>
            <a:r>
              <a:rPr lang="en-US" sz="3000" b="1" dirty="0">
                <a:latin typeface="Helvetica" panose="020B0604020202020204" pitchFamily="34" charset="0"/>
                <a:cs typeface="Helvetica" panose="020B0604020202020204" pitchFamily="34" charset="0"/>
              </a:rPr>
              <a:t>NAC Project Team:</a:t>
            </a:r>
          </a:p>
          <a:p>
            <a:r>
              <a:rPr lang="en-US" sz="3000" dirty="0">
                <a:latin typeface="Helvetica" panose="020B0604020202020204" pitchFamily="34" charset="0"/>
                <a:cs typeface="Helvetica" panose="020B0604020202020204" pitchFamily="34" charset="0"/>
              </a:rPr>
              <a:t>Project Manager: Mike Wittke, Vice President, Research and Advocacy (</a:t>
            </a:r>
            <a:r>
              <a:rPr lang="en-US" sz="3000" dirty="0">
                <a:latin typeface="Helvetica" panose="020B0604020202020204" pitchFamily="34" charset="0"/>
                <a:cs typeface="Helvetica" panose="020B0604020202020204" pitchFamily="34" charset="0"/>
                <a:hlinkClick r:id="rId2"/>
              </a:rPr>
              <a:t>mike@caregiving.org</a:t>
            </a:r>
            <a:r>
              <a:rPr lang="en-US" sz="3000" dirty="0">
                <a:latin typeface="Helvetica" panose="020B0604020202020204" pitchFamily="34" charset="0"/>
                <a:cs typeface="Helvetica" panose="020B0604020202020204" pitchFamily="34" charset="0"/>
              </a:rPr>
              <a:t>) </a:t>
            </a:r>
          </a:p>
          <a:p>
            <a:r>
              <a:rPr lang="en-US" sz="3000" dirty="0">
                <a:latin typeface="Helvetica" panose="020B0604020202020204" pitchFamily="34" charset="0"/>
                <a:cs typeface="Helvetica" panose="020B0604020202020204" pitchFamily="34" charset="0"/>
              </a:rPr>
              <a:t>Project Director: Karen Marshall, Director, Advocacy and Engagement  (</a:t>
            </a:r>
            <a:r>
              <a:rPr lang="en-US" sz="3000" dirty="0">
                <a:latin typeface="Helvetica" panose="020B0604020202020204" pitchFamily="34" charset="0"/>
                <a:cs typeface="Helvetica" panose="020B0604020202020204" pitchFamily="34" charset="0"/>
                <a:hlinkClick r:id="rId3"/>
              </a:rPr>
              <a:t>karen@caregiving.org</a:t>
            </a:r>
            <a:r>
              <a:rPr lang="en-US" sz="3000" dirty="0">
                <a:latin typeface="Helvetica" panose="020B0604020202020204" pitchFamily="34" charset="0"/>
                <a:cs typeface="Helvetica" panose="020B0604020202020204" pitchFamily="34" charset="0"/>
              </a:rPr>
              <a:t>)</a:t>
            </a:r>
          </a:p>
          <a:p>
            <a:r>
              <a:rPr lang="en-US" sz="3000" dirty="0">
                <a:latin typeface="Helvetica" panose="020B0604020202020204" pitchFamily="34" charset="0"/>
                <a:cs typeface="Helvetica" panose="020B0604020202020204" pitchFamily="34" charset="0"/>
              </a:rPr>
              <a:t>Project Advisor: Karen Rose, PHD, RN, FGSA, FAAN, Health &amp; Aging Policy Fellow (</a:t>
            </a:r>
            <a:r>
              <a:rPr lang="en-US" sz="3000" dirty="0">
                <a:latin typeface="Helvetica" panose="020B0604020202020204" pitchFamily="34" charset="0"/>
                <a:cs typeface="Helvetica" panose="020B0604020202020204" pitchFamily="34" charset="0"/>
                <a:hlinkClick r:id="rId4"/>
              </a:rPr>
              <a:t>rose.1482@osu.edu</a:t>
            </a:r>
            <a:r>
              <a:rPr lang="en-US" sz="3000" dirty="0">
                <a:latin typeface="Helvetica" panose="020B0604020202020204" pitchFamily="34" charset="0"/>
                <a:cs typeface="Helvetica" panose="020B0604020202020204" pitchFamily="34" charset="0"/>
              </a:rPr>
              <a:t>)  </a:t>
            </a:r>
            <a:endParaRPr lang="en-US" sz="3000" dirty="0"/>
          </a:p>
          <a:p>
            <a:endParaRPr lang="en-US" dirty="0"/>
          </a:p>
          <a:p>
            <a:endParaRPr lang="en-US" dirty="0"/>
          </a:p>
        </p:txBody>
      </p:sp>
    </p:spTree>
    <p:extLst>
      <p:ext uri="{BB962C8B-B14F-4D97-AF65-F5344CB8AC3E}">
        <p14:creationId xmlns:p14="http://schemas.microsoft.com/office/powerpoint/2010/main" val="4292764592"/>
      </p:ext>
    </p:extLst>
  </p:cSld>
  <p:clrMapOvr>
    <a:masterClrMapping/>
  </p:clrMapOvr>
</p:sld>
</file>

<file path=ppt/theme/theme1.xml><?xml version="1.0" encoding="utf-8"?>
<a:theme xmlns:a="http://schemas.openxmlformats.org/drawingml/2006/main" name="1_Custom Design">
  <a:themeElements>
    <a:clrScheme name="NAC">
      <a:dk1>
        <a:srgbClr val="0E2C52"/>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NAC NEW BRANDING">
      <a:dk1>
        <a:srgbClr val="0F2C51"/>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NAC NEW BRANDING">
      <a:dk1>
        <a:srgbClr val="0F2C51"/>
      </a:dk1>
      <a:lt1>
        <a:srgbClr val="FFFFFF"/>
      </a:lt1>
      <a:dk2>
        <a:srgbClr val="ED1C24"/>
      </a:dk2>
      <a:lt2>
        <a:srgbClr val="3C9CD7"/>
      </a:lt2>
      <a:accent1>
        <a:srgbClr val="2B2B2B"/>
      </a:accent1>
      <a:accent2>
        <a:srgbClr val="787878"/>
      </a:accent2>
      <a:accent3>
        <a:srgbClr val="919191"/>
      </a:accent3>
      <a:accent4>
        <a:srgbClr val="D5D5D5"/>
      </a:accent4>
      <a:accent5>
        <a:srgbClr val="DDDDDD"/>
      </a:accent5>
      <a:accent6>
        <a:srgbClr val="000000"/>
      </a:accent6>
      <a:hlink>
        <a:srgbClr val="00AEFF"/>
      </a:hlink>
      <a:folHlink>
        <a:srgbClr val="80008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7980CDAADD404A8131D9B382532C6D" ma:contentTypeVersion="13" ma:contentTypeDescription="Create a new document." ma:contentTypeScope="" ma:versionID="66ac638501bea68f30f537899a83ae01">
  <xsd:schema xmlns:xsd="http://www.w3.org/2001/XMLSchema" xmlns:xs="http://www.w3.org/2001/XMLSchema" xmlns:p="http://schemas.microsoft.com/office/2006/metadata/properties" xmlns:ns2="e9824658-a102-458c-95ec-ca14f777f78c" xmlns:ns3="70fa97c2-9bad-4f59-ba21-fe2724512f7e" targetNamespace="http://schemas.microsoft.com/office/2006/metadata/properties" ma:root="true" ma:fieldsID="0331b2b9b77cb2dfb7a2adedb4d3c6e5" ns2:_="" ns3:_="">
    <xsd:import namespace="e9824658-a102-458c-95ec-ca14f777f78c"/>
    <xsd:import namespace="70fa97c2-9bad-4f59-ba21-fe2724512f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24658-a102-458c-95ec-ca14f777f7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0fa97c2-9bad-4f59-ba21-fe2724512f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604EEE-D978-43F2-8473-AB625F3B71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824658-a102-458c-95ec-ca14f777f78c"/>
    <ds:schemaRef ds:uri="70fa97c2-9bad-4f59-ba21-fe2724512f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BEBB60-2C40-4D96-BE63-5A9E4DFE646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D23998B-D600-4367-8831-447B4DC8AE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27439</TotalTime>
  <Words>751</Words>
  <Application>Microsoft Office PowerPoint</Application>
  <PresentationFormat>Custom</PresentationFormat>
  <Paragraphs>89</Paragraphs>
  <Slides>9</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9</vt:i4>
      </vt:variant>
    </vt:vector>
  </HeadingPairs>
  <TitlesOfParts>
    <vt:vector size="18" baseType="lpstr">
      <vt:lpstr>Arial</vt:lpstr>
      <vt:lpstr>Calibri</vt:lpstr>
      <vt:lpstr>Helvetica</vt:lpstr>
      <vt:lpstr>Helvetica Neue</vt:lpstr>
      <vt:lpstr>Helvetica Neue Condensed</vt:lpstr>
      <vt:lpstr>HelveticaNeueLT Std Thin</vt:lpstr>
      <vt:lpstr>1_Custom Design</vt:lpstr>
      <vt:lpstr>Custom Design</vt:lpstr>
      <vt:lpstr>2_Custom Design</vt:lpstr>
      <vt:lpstr> </vt:lpstr>
      <vt:lpstr>Agenda</vt:lpstr>
      <vt:lpstr>MEET THE COHORT!</vt:lpstr>
      <vt:lpstr>PowerPoint Presentation</vt:lpstr>
      <vt:lpstr>PowerPoint Presentation</vt:lpstr>
      <vt:lpstr>TODAY’S FOCUS AREAS</vt:lpstr>
      <vt:lpstr>Today’s contributors </vt:lpstr>
      <vt:lpstr> Q &amp; A</vt:lpstr>
      <vt:lpstr> Thank you!</vt:lpstr>
    </vt:vector>
  </TitlesOfParts>
  <Manager>karen@caregiving.org</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LeFranc;karen@caregiving.org</dc:creator>
  <cp:lastModifiedBy>Karen Lindsey Marshall</cp:lastModifiedBy>
  <cp:revision>103</cp:revision>
  <cp:lastPrinted>2019-07-10T10:51:54Z</cp:lastPrinted>
  <dcterms:created xsi:type="dcterms:W3CDTF">2018-07-24T20:33:38Z</dcterms:created>
  <dcterms:modified xsi:type="dcterms:W3CDTF">2021-10-08T10:32:07Z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0x010100D37980CDAADD404A8131D9B382532C6D</vt:lpwstr>
  </property>
</Properties>
</file>